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 деепричастие соединяет действия в одном предложении.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Деепричастие: что это такое и зачем оно нужно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деепричастие в 5 классе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этой теме переходят после знакомства с членами предложения и частями речи. Деепричастие учит видеть, как одно действие сопровождает другое, и помогает точнее читать, понимать и писать тексты без ошибок.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деепричастием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— это особая форма глагола, которая обозначает добавочное действие. Оно не сообщает о предмете само по себе, а связано с основным действием в предложении.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нему обычно задают вопросы что делая? и что сделав? Например: читая, ученик выписал слова; улыбнувшись, девочка поздоровалась. Форма показывает связь с главным действием.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помогает передать одновременность или предшествование действий. Благодаря ему предложение становится короче, но сохраняет ясность: сразу видно, что произошло и в какой последовательности.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156085"/>
            <a:ext cx="4873500" cy="11037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глагол, деепричастие и причастие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три близкие формы и как не перепутать их в предложении.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называет действие, деепричастие добавляет его, а причастие описывает признак предмета. Главное различие — в значении и изменяемости.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русского языка для 5 класса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550" y="1863430"/>
            <a:ext cx="198300" cy="158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5225" y="1854617"/>
            <a:ext cx="198300" cy="1762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98700" y="1845400"/>
            <a:ext cx="194700" cy="1947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деепричастия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73550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глаголом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образуется от глагола и сохраняет его основное значение. Поэтому его легко соотнести с действием, которое уже названо в предложении.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85225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и возвратность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сохраняет вид и возвратность: читать — читая, умываться — умываясь, прочитать — прочитав. По этим признакам можно понять, от какого глагола она образована.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896900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Неизменяемость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не изменяется по родам, числам и лицам. Оно всегда остаётся в одной форме, поэтому его легко отличить от многих других слов.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Деепричастия несовершенного и совершенного вида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выбор вида помогает точнее показать, как одно действие связано с другим.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Несовершенный вид чаще передаёт одновременность, а совершенный — предшествование. Вместе они отражают временную связь действий в предложении.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Деепричастный оборот в предложении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66870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 оборот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Деепричастный оборот состоит из деепричастия и зависимых слов. Он образует смысловой блок, который относится к тому же действующему лицу, что и сказуемое.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391272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 нужен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оборот уточняет основное действие: как, когда или почему оно произошло. В тексте он делает описание более точным и помогает избежать лишних повторов.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деепричастие в предложении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поиска по смыслу, вопросу и форме слова.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525" y="2046275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25550" y="3346187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25550" y="1443225"/>
            <a:ext cx="194700" cy="1947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образуются деепричастия несовершенного вида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1225350" y="18699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настоящего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деепричастия обычно образуются от основы настоящего времени. Отсюда получаются формы с суффиксами -а и -я, которые показывают одновременность действий.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193375" y="316986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у каждого глагола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от каждого глагола можно образовать такую форму. Поэтому в языке встречаются не все возможные варианты, и это нужно запоминать отдельно.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193375" y="126690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суффиксы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часты формы на -а, -я: читая, смотря, улыбаясь. Они легко узнаются в тексте и помогают быстро определить, что действие идёт вместе с основным.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7675" y="3883575"/>
            <a:ext cx="38985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показывают, что добавочное действие произошло раньше основного и обычно помогают передать последовательность событий.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952725" y="30666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605475" y="6612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605475" y="2044425"/>
            <a:ext cx="4372200" cy="9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суффикса чаще всего помогают образовать такие формы: -в, -вши и -ши.
</a:t>
            </a:r>
            <a:endParaRPr lang="en-US" sz="2388" dirty="0"/>
          </a:p>
        </p:txBody>
      </p:sp>
      <p:sp>
        <p:nvSpPr>
          <p:cNvPr id="8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происходит добавочное действие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понимания смысла важно соотносить деепричастие с основным сказуемым и проверять, кто выполняет оба действия.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деепричастие показывает одновременность или предшествование; «почти сразу» встречается реже и требует внимательного чтения.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«Деепричастие»; данные иллюстративные, без статистического источника.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2570" y="914638"/>
            <a:ext cx="7918909" cy="2690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формы деепричастий и примеры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выглядят деепричастия разных видов и какие формы помогают быстро распознать их в тексте.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форм несовершенного и совершенного вида различаются суффиксы и смысл: одни обозначают одновременность, другие — действие, предшествующее основному.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составлен по школьным правилам образования деепричастий.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деепричастия в предложении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и деепричастный оборот чаще всего выполняют роль обстоятельства. Они уточняют, как, когда или при каком условии совершается основное действие.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форма делает предложение более точным и компактным: вместо двух отдельных предложений можно передать сразу два связанных действия одного героя.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Важно, чтобы деепричастие относилось к тому же действующему лицу, что и сказуемое. Тогда смысл получается ясным и грамматически правильным.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Запятые при деепричастном обороте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письме важно точно видеть границы оборота: запятая отделяет добавочное действие от основной части предложения и помогает избежать смысловой путаницы.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деепричастный оборот стоит в начале, середине или конце предложения, он обычно выделяется запятыми как самостоятельный по смыслу фрагмент, связанный с главным действием.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пунктуации при деепричастии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последовательность действий для проверки деепричастия и деепричастного оборота в предложении.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употреблении деепричастий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относить добавочное действие к другому действующему лицу: деепричастие и сказуемое должны обозначать поступки одного и того же субъекта.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деепричастие с причастием: первое обозначает добавочное действие, а второе — признак предмета по действию.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неверно определять вид формы. Из-за этого ученик смешивает одновременность и предшествование в одном предложении.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письме нередко забывают запятые или, наоборот, выделяют лишнее. Поэтому полезно сначала найти границы оборота, а уже потом ставить знаки препинания.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чаще всего встречаются у школьников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проверке полезно читать предложение вслух и задавать вопрос: кто выполняет оба действия? Это быстро выявляет неточности.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трудностей связано со смысловой связью деепричастия с подлежащим; затем идут пунктуация и определение вида.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 теме; распределение условное, без статистической базы.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в художественных текстах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художественной речи деепричастия помогают показать движение, смену действий и настроение героя без лишних повторов. Текст становится более живым и выразительным.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185975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может объединить в одном предложении несколько наблюдений или поступков персонажа, сохранив плавность и ритм фразы.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1911125" y="286420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часто такие формы встречаются в описаниях дороги, неожиданного поворота событий и быстрых действий, когда важны динамика и точность.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теме «Деепричастие»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Определи вид и возвратность, затем посмотри на зависимые слова. Если перед тобой деепричастный оборот, обычно нужны запятые, поэтому границы нужно видеть очень точно.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Найди слово, которое отвечает на вопросы что делая? что сделав?. Проверь, обозначает ли оно добавочное действие и связано ли с глаголом-сказуемым. Если слово не изменяется, это важная подсказка.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Деепричастие: коротко о главном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помогает соединять действия, делает высказывание точным и выразительным. Чтобы употреблять его правильно, нужно видеть связь со сказуемым, определять вид и не забывать о запятых.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2026-05-22T11:26:03Z</dcterms:created>
  <dcterms:modified xsi:type="dcterms:W3CDTF">2026-05-22T11:26:03Z</dcterms:modified>
</cp:coreProperties>
</file>