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«Ходит конь по бережку…» — весёлая народная песенка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песенка о коне, берегу и тёплом летнем дне.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песенка из живой традиции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песенка пришла из устного народного творчества: её складывали и передавали на слух. Обработка И. Карнауховой сохранила народный склад речи и сделала текст удобным для чтения и пения в школе.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конь в народной песне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песнях конь часто напоминает о силе, свободе и дороге. Здесь он не грозный, а добрый и спокойный, будто просто гуляет у воды.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 «ходит» создаёт плавное движение и помогает услышать неторопливый шаг. Из-за этого образ кажется живым, мягким и очень спокойным.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конь близок детям: он не пугает, а вызывает улыбку. В его движении чувствуется простая радость, как у героя тихой летней прогулки.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берег в нескольких штрихах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вода и зелёный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песенке легко представить спокойную реку, мягкий берег и свежую траву. Несколько простых деталей сразу создают ясную картину, которую ребёнок может мысленно увидеть без труда. Такой пейзаж звучит светло и по-летнему.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на прогулке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движется вдоль берега спокойно и неторопливо, будто любуется природой. Для иллюстрации подойдут тёплое солнце, мягкие линии и ощущение лёгкого шага. Тогда рисунок будет напоминать саму песенную картинку.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в песенке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взгляд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короткая картинка: берег, вода и конь. Всё понятно сразу, без длинного рассказа.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образ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светлое настроение: простая песенная сцена легко запоминается и звучит в памяти как маленькая мелодия.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повтор усиливает ощущение шага. Слово и напев будто покачиваются вместе, создавая плавный ритм.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677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народного языка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делают песню особенно звучной. Их легко произносить вслух, а ещё они помогают быстро запомнить текст и почувствовать ритм.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любит мягкие и ясные звуки. Они складываются в певучие строки, которые приятно читать, пропевать и слушать вместе.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звучат по-домашнему и дружелюбно. Поэтому песенка кажется близкой и понятной даже тем, кто только начинает знакомиться с фольклором.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мелодия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движется плавно, без резких скачков. Это помогает передать спокойный шаг коня и делает напев особенно мягким и ровным.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легко запоминаются и удобно повторяются в классе. Из-за этого песенка быстро ложится на слух и не вызывает трудностей у детей.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интонации создают ощущение знакомости. Песня звучит как добрая прогулка: спокойно, ясно и очень естественно для младших школьников.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внимание сосредоточено на одном простом образе, поэтому ритм легко удержать и почувствовать. Такое исполнение звучит светло, спокойно и чуть-чуть игриво.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народной песенки и её школьная обработка И. Карнауховой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песенка помогает петь неторопливо и с улыбкой.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песне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смотрится тихий речной берег, зелёная трава и конь, идущий вдоль воды. Тёплые краски и простые линии помогут передать спокойствие летнего дня.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показать не торжественность, а живое движение и добрую атмосферу. Иллюстрация должна быть понятной детям, чтобы сразу вспоминалась песенная картина и её мягкий ритм.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И. Карнауховой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Карнаухова записывала и обрабатывала народные песенки для детей, сохраняя их живой фольклорный характер и простоту звучания.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работа делала текст удобным для школьного разучивания: коротким, ясным и легко произносимым по фразам.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здесь играет мелодия: она остаётся понятной, певучей и доступной по диапазону для детского исполнения.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обработке звучат особенно выразительно и помогают лучше почувствовать песенный ритм, настроение и народную интонацию.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песенка подходит детям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знакомый детям образ животного и понятная картина природы. Из-за этого песня сразу рисуется в воображении, будто маленький летний эпизод оживает на глазах.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ровный ритм делают звучание ясным и запоминающимся. Ребёнок легко чувствует настроение песни, не теряется в длинном сюжете и получает удовольствие от каждого слова.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очень короткая, поэтому её легко услышать, повторить и быстро выучить. Простые слова не пугают, а наоборот помогают сразу включиться в чтение и пение.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народная песенка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возникает из живого наблюдения за жизнью, а затем передаётся в устной традиции, меняется в исполнении и сохраняется в записи.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песню народной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песни нет одного автора: её создавали и берегли многие люди. Поэтому в ней слышится не частный рассказ, а общая память народа и его любимые интонации.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обычно есть знакомые картины: природа, дом, дорога, работа, праздник. Поэтому она легко откликается в сердце и кажется очень понятной даже ребёнку.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любит повторяющиеся слова и обороты. Они помогают запомнить текст, делают его певучим и создают ощущение, будто мелодия мягко кружится по кругу.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живут, пока их поют снова и снова. Их подхватывают дома, в школе и на празднике, а потом передают следующим слушателям уже в новом звучании.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народная песенка отличается от авторской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песенка не связана с одним точным именем сочинителя. Она складывается постепенно и живёт в устной традиции, поэтому её знают и поют многие люди.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создаётся конкретным поэтом или композитором. У неё есть определённый создатель, а текст и музыка обычно фиксируются в одном окончательном виде.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песне возможны небольшие изменения слов, интонаций и даже мелодии. Каждый исполнитель может чуть по-своему передать знакомый напев, сохраняя его характер.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песенка держится на традиции, простоте и повторе. Авторская чаще выражает личный замысел, поэтому звучит как индивидуальное высказывание, а не как общий голос.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песенку удобно проговорить и пропеть медленно, чтобы почувствовать её ровный пульс и мягкое течение фраз.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 пению можно добавить шаги, лёгкое покачивание и плавные жесты. Так образ коня становится живее и понятнее.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и музыка соединяются, ритм запоминается лучше. Песня звучит свободно, спокойно и очень естественно для детского исполнения.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и настроение исполнения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русского быта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песенки подходят простые детали русского костюма: сарафан, рубаха, платок. Они не отвлекают от песни, а мягко поддерживают её народный характер.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сценическое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передавать не торжественность, а домашнее тепло и весёлую простоту. Тогда исполнение звучит живо, уютно и по-настоящему близко детям.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песенка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звучит спокойно и светло, как тихий летний день. В ней нет тревоги, зато есть ощущение ласковой прогулки и доброжелательного мира вокруг.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мелодии чувствуется лёгкая игривость. Она словно улыбается слушателю и приглашает не торопиться, а прислушаться к мягкому ритму и повторяющимся словам.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чувства делают пение приятным и тёплым. Ребёнок не только слушает, но и будто сам идёт рядом с конём по бережку.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произведение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знакомит с русским фольклором и показывает, как простые слова могут создавать яркий образ. Она помогает почувствовать красоту народной речи без лишней сложности.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и пении развивается слух к повтору и ритму. Ребёнок учится замечать, как одинаковые обороты делают текст выразительным и легко запоминающимся.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тренируют чёткое произношение и музыкальную память. Их удобно повторять вслух, поэтому текст постепенно запоминается почти сам собой, без напряжения.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пробуждает интерес к народной культуре и показывает, что фольклор может быть весёлым, тёплым и очень близким детям младшего школьного возраста.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6913" y="1789450"/>
            <a:ext cx="14962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песни в школьном репертуаре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Песенку удобно разбирать на уроках литературного чтения. Она короткая, ясная и помогает детям заметить образ, повтор и настроение без долгого объяснения.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хорового пения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и ровные фразы делают её удобной для разучивания в хоре. Песня легко поётся по частям и не утомляет начинающих исполнителей.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игровых заданий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хорошо подходит для движений, инсценировки и простых игр. Дети могут петь, шагать и изображать коня, сохраняя весёлое и спокойное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песенка, которая запоминается надолго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«Ходит конь по бережку…» соединяет природу, движение и живую народную речь. Благодаря обработке И. Карнауховой она звучит ясно, тепло и очень по-детски.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2026-05-24T06:57:04Z</dcterms:created>
  <dcterms:modified xsi:type="dcterms:W3CDTF">2026-05-24T06:57:04Z</dcterms:modified>
</cp:coreProperties>
</file>