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как центральная проблема биологии XXI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во всех её формах – ключ к устойчивости планеты.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биоразнообразия и его историческое развитие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«биологическое разнообразие» возник в конце XX века, охватывая генетический, видовой и экосистемный уровни. Сегодня известно около 1,9 млн описанных видов при возможном общем числе до 10 млн, что отражает масштаб жизни на Земле.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биологического разнообразия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отображает вариативность наследственной информации среди особей одного вида, обеспечивая их адаптивный потенциал и выживание в меняющихся условиях.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 отражает количество и разнообразие видов, а экосистемный – разнообразие природных сообществ, взаимодействующих в биосфере, поддерживая ее функционирование.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и экосистемное разнообразие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разнообразие сортов пшеницы, обеспечивающих защиту от пагубного воздействия различных патогенов и улучшая аграрную стабильность.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генетического разнообразия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генетического разнообразия даёт видам устойчивость к болезням, что снижает риск массовых эпидемий и вымирания на популяционном уровне.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позволяют организмам адаптироваться к климатическим изменениям, сохраняя биологическую функцию в новых условиях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видового разнообразия: конкретные примеры
</a:t>
            </a:r>
            <a:endParaRPr lang="en-US" sz="2392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центры видового богатства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сосредоточено до 50% всех видов живых организмов планеты. Эта суперэкосистема обеспечивает основу сложных взаимосвязей, поддерживая экологическое равновесие.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как основа устойчивости экосистем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видовое разнообразие, тем выше способность экосистем сопротивляться стрессам, поддерживать продуктивность и самоочищение, что критично для здоровья планеты.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видового разнообразия на локальные климатические условия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растения регулируют микроклимат, способствуют удержанию влаги и формирования почв, влияя на условия жизни многих видов и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разнообразие: ключевые проявления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кислород и служат местом обитания тысяч видов, поддерживая процессы круговорота веществ и энергии в природе.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степи поддерживают сообщество травянистых растений и насекомых, важных для опыления и почвообразования.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играют роль природных фильтров, очищая воду и являясь резервуарами биологических ресурсов.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экосистемы, включая коралловые рифы, содержат уникальные виды и обеспечивают важные экологические услуги, влияя на глобальный климат.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биоразнообразия для человека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экосистемных услуг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опыления, очистка воды и воздуха — жизненно важные процессы, обеспечиваемые разнообразием живых организмов.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важно для селекции культур, выведения новых сортов и пород, повышающих урожай и устойчивость к стрессам.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преимущества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способствует развитию устойчивого туризма и природных ресурсов, создавая рабочие места и доходы.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Фармацевтические ресурсы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лекарственных средств созданы на основе природных соединений, что подчёркивает важность сохранения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биологического разнообразия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пчёл и других опылителей угрожает более чем трети мировой сельскохозяйственной продукции, что ставит под угрозу продовольственную безопасность.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ключевых видов приводит к сбоям в экосистемных процессах: нарушаются опыление, пищевые сети и биохимические циклы, снижая их эффективность.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биоразнообразия — древо жизни под угрозой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регионы служат домом для множества эндемичных видов, требуя особого внимания к сохранению из-за уязвимости к климатическим и антропогенным изменениям.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Кавказа и Альп — европейские «горячие точки»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содержит максимальное число видов растений и животных. Но интенсивная вырубка и пожары угрожают уникальным экосистемам и огромному биологическому наследию.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Амазонии — «лёгкие планеты»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на планете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МСОП и ООН, темпы вымирания сегодня в тысячи раз превышают естественные уровни фона.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снижение численности позвоночных подтверждает глубину кризиса биоразнообразия, требующего срочных мер.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WWF, ООН, данные 1970–2020 гг.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снижения биологического разнообразия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фрагментация природных местообитаний приводят к изоляции популяций, снижению генетического разнообразия и ухудшению способности видов к выживанию.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химическими веществами и пластиком негативно влияет на здоровье экосистем и снижает численность многих организмов.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уменьшает площадь естественных экосистем, нарушая баланс и место обитания множества видов, ускоряя их исчезновение.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видов, чрезмерная охота, браконьерство и климатические изменения усугубляют утрату местной фауны и флоры, создавая угрозу для экобаланса.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коралловые рифы, где повышение температуры и закисление океана приводят к массовому побелению и гибели до 90% этих экосистем к середине XXI века.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глобальных климатических изменений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смещение ареалов обитания видов в высокие широты и высоты, ограничивая доступ к привычным ресурсам и снижая популяции многих животных и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инвазивных видов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борщевика Сосновского в России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быстро завоевал обширные территории, вытесняя местные растения и вызывая ожоги у людей. Его агрессивное распространение создает угрозу для биоразнообразия и здоровья населения.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жук-древоточец в Европе и США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насекомый наносит значительный ущерб лесным массивам, уничтожая деревья и нарушая экосистемы. Борьба с ним требует международных усилий и постоянного мониторинга.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продовольственную безопасность и сельское хозяйство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генетического разнообразия культур снижает их устойчивость к вредителям, болезням и изменяющимся климатическим условиям, что угрожает стабильности урожая.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биологического разнообразия снижает возможности для селекционного улучшения растений и животных, затрудняя обеспечение продовольственной безопасности.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 воздействует на здоровье экосистем, приводя к снижению естественного контроля вредителей и ухудшению качества сельскохозяйственной продукции.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по сохранению биоразнообразия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(1992)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глобальный договор, направленный на защиту разнообразия видов и разумное использование природных ресурсов для устойчивого развития.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Рамочная конвенция ООН по изменению климата (1994)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Установила международные механизмы снижения антропогенных выбросов, учитывая влияние на биоразнообразие.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ЮНЕП и WWF (2000-е)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проекты по мониторингу, восстановлению и сохранению экосистем, а также популяризации охраны природы.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природоохранные инициативы (2010–2020)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усилия государств и общественных организаций для сохранения 'горячих точек' биоразнообразия и адаптации к климатическим изменениям.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в России: меры и достижения
</a:t>
            </a:r>
            <a:endParaRPr lang="en-US" sz="2225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защиту амурского леопарда — одного из самых редких и исчезающих крупных кошачьих. Парк способствует восстановлению популяции и развитию экотуризма.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Земля леопарда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охраняемых территорий России, где сохранён уникальный природный комплекс, включая камчатских медведей и гейзеры. Ведутся научные исследования и считается моделью эффективной охраны природы.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Кроноцкий: хранитель природного наследия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особые зоны для защиты зубра, белого журавля и других исчезающих видов. Ведутся разведение и реинтродукция, что укрепляет биоразнообразие России.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Биосферные резервации и программы сохранения редких видов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роль образования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программ экологического образования в школах и вузах формирует у молодёжи ответственный подход к сохранению природы и устойчивому развитию общества.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вовлечение добровольцев и проведение природоохранных акций повышают уровень общественного осознания угроз биоразнообразию.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Всемирного дня окружающей среды и внедрение школьных эко-проектов способствуют формированию экологической культуры и научного мировоззрения.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 технологические подходы к охране разнообразия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хранение видов в генных банках позволяет сохранять уникальные образцы ДНК для будущего восстановления и изучения.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технологии, включая клонирование, способствуют восстановлению популяций исчезающих животных, как это делается с зубрами и сомом европейским.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биотехнологий помогает увеличивать генетическое разнообразие и адаптационные возможности видов в условиях изменяющейся среды.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спутникового мониторинга и дронов позволяет постоянно отслеживать состояние экосистем и оперативно выявлять угрозы.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подчеркивает необходимость международных усилий и интеграции науки с политикой для поддержания баланса между развитием цивилизации и природой.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позвоночных животных с 1970 года свидетельствует о серьезности вызова сохранения биоразнообразия.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2020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— ключ к устойчивому будущему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является фундаментом здоровья планеты и процветания человечества. Ответственность каждого — в осознании ценности природы и активных действиях по её защите.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2026-05-10T03:55:24Z</dcterms:created>
  <dcterms:modified xsi:type="dcterms:W3CDTF">2026-05-10T03:55:24Z</dcterms:modified>
</cp:coreProperties>
</file>