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клетки: ключевые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и функции, обеспечивающие жизнь каждой клетки.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жизни, минимальная единица структуры и функции всех организмов, от бактерий до человека. Она отвечает за обмен веществ, хранение информации и жизнедеятельность.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клетки и их роль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Отделяет клетку от среды, контролирует вход и выход веществ, поддерживает баланс и защиту внутреннего содержимого.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среда, где происходят важнейшие химические реакции и расположены органоиды, обеспечивающие жизнедеятельность.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генетический код в виде ДНК, управляет процессами роста, деления и функциями клетки.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структуры: митохондрии производят энергию, рибосомы синтезируют белки, эндоплазматическая сеть и аппарат Гольджи отвечают за транспорт и обработку веществ.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клетке (метаболизм)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анаболических и катаболических реакций поддерживает постоянство состава и энергии клетки, обеспечивая её жизнеспособность.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расщепление веществ на более простые с высвобождением энергии, необходимой для жизнедеятельности клетки.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процесс создания сложных веществ из простых с затратой энергии для роста и восстановления клеточных структур.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 в клеточной энергетике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синтезируют АТФ — главную энергетическую молекулу, позволяющую клетке выполнять все жизненные функции.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АТФ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присутствуют в клетках животных и большинства растений, обеспечивая общий источник энергии для разных типов клеток.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митохондрий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окисления питательных веществ с использованием кислорода проходит именно в митохондриях, что приводит к выделению энергии.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создаёт питательные вещества и кислород, необходимые для дыхания клеток, а дыхание возвращает углекислый газ и воду.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связаны циклично, поддерживая энергетический баланс в клетках и организме.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дыхание: взаимосвязанные процессы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— основа работы клетки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считывают генетическую информацию с РНК и собирают аминокислоты в правильной последовательности для образования белков.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формируют клеточные структуры, обеспечивают транспорт веществ и участвуют в химических реакциях как ферменты.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структурных ролей, белки выполняют сигнальные функции, передавая информацию внутри клетки и между клетками.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важен для роста и регенерации клеток, а также для выполнения специфических функций организмом.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ДНК, которая содержит инструкции для синтеза всех необходимых белков и регулирует активность клетки.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контролирует рост, деление и специализацию, обеспечивая точную передачу наследственной информации в многоклеточных организмах.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поступления и использования веществ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 клетке
</a:t>
            </a:r>
            <a:endParaRPr lang="en-US" sz="3659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связи между органоидами и их ключевыми задачами в клетке.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органоидами обеспечивает эффективное выполнение важных процессов в клетке.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и их 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точное распределение генетической информации между дочерними клетками путем деления ядра на две идентичные части.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необходим для роста организма, заживления ран и замены повреждённых или стареющих клеток тканями.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митоза клетка проходит несколько фаз — профазу, метафазу, анафазу и телофазу, завершающихся образованием двух новых клеток.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деление: митоз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представляет собой движение воды через полупроницаемую мембрану в сторону с более высокой концентрацией растворённых веществ, поддерживая водный баланс клетки.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обеспечивает равномерное распределение молекул веществ внутри клетки, что способствует поступлению питательных элементов и удалению отходов обмена.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81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и диффузия в жизнедеятельности клетки
</a:t>
            </a:r>
            <a:endParaRPr lang="en-US" sz="34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основные фазы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роста клетки и подготовки к делению, включающий удвоение ДНК и увеличение числа органоидов для обеспечения потомков всеми необходимыми структурами.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митоза: хромосомы конденсируются, разрушается ядерная оболочка, формируется веретено деления, обеспечивающее разделение хромосом.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в центре клетки на экваториальной плоскости, готовясь к равномерному разделению между клетками.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Хроматиды расходятся к полюсам, после чего формируются новые ядерные оболочки и начинается цитокинез, завершающий деление клетки.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и телофаза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времени клетки приходится на интерфазу, когда происходит активный рост и подготовка к делению.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фаз отражает значимость подготовительных процессов в жизнедеятельности клетки перед её делением.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жизнедеятельности клетки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данные о клеточном цикле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белки — циклины и киназы — регулируют переходы между фазами клеточного цикла и обеспечивают корректное деление.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механизмы контроля необходимы для поддержания здоровья тканей и предотвращения заболеваний на клеточном уровне.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контроле могут спровоцировать аномальный рост клеток, что является причиной развития опухолевых процессов.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сигналы, включая гормоны и факторы роста, активируют либо останавливают деление клеток в зависимости от потребностей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клеточной жизнедеятельности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клеточной мембраны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обеспечивает селективный транспорт веществ, позволяя проникать только необходимым молекулам и предотвращая попадание вредных частиц.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Белки-рецепторы на мембране способны воспринимать внешние сигналы и передавать информацию внутрь клетки, что регулирует её адаптацию и реакцию на окружающую среду.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65184"/>
            <a:ext cx="4535700" cy="2327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растительных и животных клеток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структуре и запасных веществах между растительными и животными клетками отражают их функциональные особенности.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структуру и компоненты для фотосинтеза и прочной поддержки, в то время как животные клетки адаптированы к другим функциям.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биологические сведения о клетках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головного мозга сохраняют функциональность на протяжении всей жизни, обеспечивая непрерывную передачу нервных импульсов.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живут около 120 дней, после чего заменяются, поддерживая эффективную транспортную систему крови.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обновляются примерно каждые 2-4 недели, обеспечивая восстановление защитного барьера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жизнедеятельности клетки в организме человека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клеток обеспечивает рост, развитие и сохранение здоровья организма, поддерживая иммунную защиту и регенерацию тканей.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способны адаптироваться к изменениям окружающей среды, что проявляется, например, в быстром заживлении ран за счёт создания новых клеток кожи.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жизнедеятельности клетки для всего организма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клетки отражает сложные процессы, лежащие в основе жизни. Понимание этих процессов важно для науки и медицины, открывая пути к лечению и развитию технологий.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Клетка — основа жизни и здоровья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2026-05-08T12:14:40Z</dcterms:created>
  <dcterms:modified xsi:type="dcterms:W3CDTF">2026-05-08T12:14:40Z</dcterms:modified>
</cp:coreProperties>
</file>