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 системы органов: основные темы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клетки создают ткани, органы и объединяются в системы для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живых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состоят из клеток, образующих ткани, после — органы и системы. Каждый уровень выполняет важные функции, обеспечивая обмен веществ, рост и защиту, что помогает адаптироваться к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Ткани: типы и роль в организме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защита и покрытие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состоит из плотно прилегающих клеток, защищающих тело и внутренние органы. Она покрывает кожу и выстилает полости организма, обеспечивая барьер от вредных воздействий.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передача информации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нейронов и клеток-спутников, нервная ткань обеспечивает передачу сигналов, контролируя реакции организма и процессы управления.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двигатель организма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обеспечивают движение тела и внутренних органов. Различают скелетную, гладкую и сердечную ткани, каждая из которых отвечает за специфические сокращения.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 связь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поддерживает структуру организма, объединяя органы. Представлена костями, хрящами и кровью, выполняет защитную и питательную функции.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эпителиальной ткани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от механических повреждений и инфекций, предотвращая проникновение вредных факторов.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всасывании веществ, например, в кишечнике, обеспечивая питательные процессы.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эпителиальной ткани плотно прилегают, образуя прочный слой, покрывающий тело и внутренние органы.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Выполняет функцию выделения, способствуя выделению пота и слизи для поддержания баланса и очистки.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соединительной ткани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основа скелета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представляют жёсткую соединительную ткань, которая поддерживает форму тела и защищает внутренние органы, обеспечивая опору для мышц.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транспортная система организма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клеток и жидкой плазмы, доставляя кислород и питательные вещества ко всем клеткам и удаляя продукты обмена.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ткань: гибкость и амортизация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обеспечивает упругость и гнущуюся поддержку в суставах и дыхательных путях, смягчая ударные нагрузки.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строение и виды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состоит из длинных волокон и контролируется сознательно для произвольных движений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находится в стенках внутренних органов и сосудов, обеспечивая непроизвольные сокращения.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образует стенки сердца, непрерывно сокращаясь для поддержания кровотока.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строение и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которые передают электрические импульсы по всему организму, обеспечивая коммуникацию.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поддерживают нейроны, обеспечивая питание и защиту, играя важную роль в работе нервной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0530" y="1145300"/>
            <a:ext cx="466303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особенности тканей: основные клетки, функции и примеры расположения.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тканей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уникально выполняет важные для организма задачи.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орган: понятие и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часть организма, состоящая из различных тканей, работающих вместе для выполнения конкретной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снабжая ткани кислородом и питательными веществами для жизнедеятельности.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отвечает за разложение еды с помощью ферментов и кислот для дальнейшего усвоения.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газообмен, позволяя организму получать кислород и выводить углекислый газ.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сердца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в сердце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мышечной ткани, позволяющей сокращаться и перекачивать кровь, соединительной ткани, формирующей каркас, а также нервной и эпителиальной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тканей обеспечивает эффективное кровообращение и регулирует работу сердца, поддерживая ритм и защиту внутри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как часть систем органов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взаимодействуют в рамках систем, каждая из которых выполняет определённые жизненно важные функции для поддержания общего здоровья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органы, работающие вместе для разложения и усвоения пищи, а дыхательная — для обеспечения кислородом и удаления углекислого газа.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деятельность органов в системе обеспечивает эффективность и адаптацию к изменениям внешней и внутренней среды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пищеварительной системы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глотка — начало пищеварения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пища измельчается зубами и пропитывается слюной, что облегчает её дальнейшее перемещение и расщепление. Глотка служит проводником пищевого комка в пищевод.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— важные вспомогательные органы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вырабатывает желчь для эмульгации жиров, а поджелудочная железа — ферменты для расщепления белков, жиров и углеводов, поддерживая пищеварение.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— главный орган всасывания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происходит основное всасывание питательных веществ благодаря развитой слизистой с ворсинками, что обеспечивает эффективное насыщение организма.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средоточие химического переваривания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смешивается с желудочным соком, содержащим ферменты и кислоту, что способствует расщеплению белков и подготовке к всасыванию в кишечнике.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пищеварительную систему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перемещения и переработки пищи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органы и их функции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Гортань, трахея и бронхи служат проводящими каналами для воздуха, обеспечивая его транспортировку в лёгкие и обратно при выдыхании.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представляют собой главный орган дыхательной системы, где через альвеолы происходит обмен кислорода и углекислого газа с кровью.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очищает, согревает и увлажняет поступающий воздух, что обеспечивает защиту дыхательных путей и оптимальные условия для газообмена.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Капилляры, окружающие альвеолы, обеспечивают тесный контакт с кровью, способствуя быстрой и эффективной газообменной функции лёгких.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лёгочной емкости связан с развитием организма и улучшением функций дыхательной системы в подростковом возрасте.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объёма дыхания у подростков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объёма вдоха, что отражает нормальное физиологическое развитие дыхательной системы у детей от 11 до 13 лет.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медицинские исследования по физиологии подростков, 2022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органы и их функции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кровеносной системы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переносит кислород, питательные вещества, а также удаляет углекислый газ и продукты обмена, поддерживая гомеостаз и жизненно важные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сердца и сосудов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мощный насос, создавая давление для движения крови по артериям, венам и капиллярам, которые формируют замкнутую сеть внутри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строение и механизм координации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система, включающая головной и спинной мозг, обрабатывает информацию и принимает решения, обеспечивая контроль над организмом.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этих частей обеспечивает быструю реакцию на изменения окружающей среды и координацию сложных действий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передаёт сигналы от органов чувств к мозгу и обратно, управляя движениями и внутренними процессами.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Кожная система: строение и защитная роль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снабжает организм барьерной защитой, предотвращая попадание патогенов и испарение влаги, а также обеспечивает восприятие внешних раздражителей.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и подкожная клетчатка поддерживают терморегуляцию, снабжают кожу питательными веществами и участвуют в выведении продуктов обмена через потовые железы.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органов в организме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кровь кислородом, который необходим для всех тканей и органов, обеспечивая энергию для жизнедеятельности.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поставляет питательные вещества, необходимые для восстановления и роста клеток, поддерживая работу всех 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согласует работу различных органов и регулирует обмен веществ, обеспечивая адаптацию и поддержание здоровья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глубоких знаний о тканях, органах и системах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между тканями и органами помогает ценить сложность жизни и способствует развитию навыков заботы о собственном здоровье и окружающих.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2026-05-08T14:58:46Z</dcterms:created>
  <dcterms:modified xsi:type="dcterms:W3CDTF">2026-05-08T14:58:46Z</dcterms:modified>
</cp:coreProperties>
</file>