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основные способы вычисления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любой фигуры на плоскости?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умение находить площадь прямоугольника и квадрата, понимать формулу S = a·b и уверенно работать с квадратными единицами измерения. На этой основе строятся способы для более сложных фигур.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прямоугольника к любому многоугольнику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единицах, чтобы не путать её с длиной и периметром.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квадратных единиц содержится в 1 дм²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соотношения единиц 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как геометрическая фигура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отрезками-сторонами, которые соединяются в вершинах. Именно по этим элементам фигуру можно распознать, измерить и затем вычислить её площадь.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многоугольникам относятся треугольники, четырёхугольники, пятиугольники и более сложные фигуры. Чем больше сторон, тем чаще приходится применять не одну формулу, а комбинировать несколько приёмов.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важна не граница, а внутренняя часть фигуры. Она показывает, сколько места занимает многоугольник на плоскости и какую величину нужно найти.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выделяют стороны, вершины, углы и внутреннюю область. Такое обозначение помогает не ошибиться при выборе основания, высоты и способа вычисления площади.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вычисления площади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приём подходит в зависимости от вида многоугольника и известных элементов.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везде проводится перпендикулярно основанию, поэтому выбор правильного отрезка важнее самого подсчёта.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одинаковой логикой измерений легче сравнивать: для большинства задач решающими остаются основание и высота.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знакомых фигур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удобно представить как ряд одинаковых клеток. Тогда его площадь естественно понимается как произведение числа клеток по длине и по ширине, а не как отдельное сложение сторон.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обозначена буквой a, а ширина — b, то площадь равна a·b. Эта запись показывает, что площадь зависит сразу от двух измерений, а не от одного.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частный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поэтому вместо двух разных величин достаточно одной. Площадь квадрата выражается формулой a², что удобно и на чертеже, и в вычислениях.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 как основа вычислений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разбирают сложную фигуру на части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многоугольник часто удобно представить как набор прямоугольников и треугольников. Сначала проводят вспомогательные линии, затем находят площадь каждой части отдельно и складывают полученные значения. Такой приём особенно нагляден на чертеже с подписанными размерами.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нескольких блоков
</a:t>
            </a:r>
            <a:endParaRPr lang="en-US" sz="1502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Достраивание до удобной формы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не делить фигуру, а дополнить её до прямоугольника или параллелограмма. Тогда площадь исходной фигуры находят как разность между площадью большой фигуры и добавленных частей.
</a:t>
            </a:r>
            <a:endParaRPr lang="en-US" sz="1167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помогают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полезно показать, где проходят границы частей и какие отрезки считаются высотами. Это делает решение прозрачным: видно, откуда берётся каждый множитель и почему площади можно складывать без ошибок.
</a:t>
            </a:r>
            <a:endParaRPr lang="en-US" sz="11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измерения нужны для каждого вида фигуры и как записывается ответ.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формул используются основание и высота, а результат всегда выражается в квадратных единицах.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площадей в таблице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треугольника, нужно выбрать основание и провести к нему высоту. Эти отрезки должны быть перпендикулярны, иначе формула не даст верный результат.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параллелограмма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можно рассматривать как половину параллелограмма с теми же основанием и высотой. Поэтому его площадь всегда вдвое меньше площади соответствующего параллелограмма.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вычисления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 выглядит так: S = ½·a·h. Она удобна, когда треугольник изображён на сетке или является частью более сложной фигуры.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разбиения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появляются внутри сложных многоугольников после разбиения на части. Тогда площадь всей фигуры находят как сумму площадей отдельных треугольников и других простых областей.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a·h, где a — основание, а h — перпендикулярная к нему высота. Именно эти два элемента определяют размер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меняет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боковые стороны наклонены сильнее или слабее, площадь может остаться той же. Важно, чтобы основание и высота не изменялись, тогда результат вычисления будет одинаковым.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опускается под прямым углом к основанию, а не вдоль боковой стороны. Это помогает правильно выбрать измерения и не перепутать их при решении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и средняя линия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высота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два основания трапеции и её высоту. Эти три элемента нужны, чтобы записать формулу площади и понять, какие размеры влияют на 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среднюю линию трапеции. Она равна полусумме оснований, поэтому помогает заменить длинную запись более короткой и наглядной.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 запись S = m·h. Она показывает, что площадь трапеции можно получить как произведение средней линии и высоты.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площадь многоугольника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формулой, разбиением и достраиванием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удобно работать даже с фигурами, у которых стороны идут не по линиям клеток. Такой способ развивает внимание к форме и размерам.
</a:t>
            </a:r>
            <a:endParaRPr lang="en-US" sz="118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«Площадь многоугольника»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 даёт самый гибкий результат, а подсчёт клеток и половинок помогает быстро получить ответ там, где нет готовой формулы.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многоугольник: как найти площадь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удобную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рассматривают, нельзя ли добавить недостающие части и получить прямоугольник или другую знакомую фигуру. Такой приём часто упрощает дальнейшие вычисления и делает чертёж понятнее.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достроить фигуру неудобно, её делят на треугольники, трапеции и прямоугольники. Затем находят площадь каждого участка отдельно и аккуратно записывают все промежуточные результаты.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остаётся сложить площади всех частей или вычесть лишний участок, если фигуру сначала достраивали. Так получают площадь всего многоугольника без пропусков и 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9390"/>
            <a:ext cx="4164900" cy="2284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чаще всего возникают неточности, и сразу выбрать правильное действие при решении задачи.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формулами, а с невнимательностью к высоте, смыслу величины и оформлению ответа.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242778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рассчитать, сколько материалов потребуется для пола, стен или потолка. Это важно при покупке плитки, краски, обоев и других покрытий, чтобы не переплачивать.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помещений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сравнивают комнаты, выбирают подходящую мебель и продумывают размещение предметов. Такой расчёт помогает использовать пространство рационально и без лишних переделок.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 газоны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нужна, чтобы определить размер садового участка, грядки или газона. На основе этого считают количество семян, удобрений и воды для ухода.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площадь позволяет быстро сравнивать поверхности разных размеров и принимать обоснованные решения. Это экономит материалы, время и силы при выполнении работы.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площади многоугольника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фигур с одной и той же высотой или основанием изменение одного размера сразу отражается на площади. Это удобно проверять на простых числовых примерах.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«Площадь многоугольника»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линейного размера ведёт к такому же росту площади при неизменном втором размере, поэтому важно внимательно отслеживать оба параметра.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размеров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 находят либо по готовой формуле, либо через разбиение сложной фигуры на более простые части. Выбор способа зависит от вида чертежа и данных в задаче.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единицах. Это помогает отличать её от длины и периметра и сразу проверять, соответствует ли ответ условию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формулах используются основание и высота, поэтому важно уметь находить их на рисунке. Если высота проведена неверно, результат будет ошибочным, даже если вычисления выполнены правильно.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треугольника, параллелограмма и трапеции покрывают большую часть школьных заданий. Зная их, можно уверенно решать как простые, так и составные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от формулы к практике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площадь многоугольника помогает видеть связь между чертежом, вычислениями и реальными задачами. Этот навык делает решения точными, понятными и полезными в 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2026-06-03T12:48:46Z</dcterms:created>
  <dcterms:modified xsi:type="dcterms:W3CDTF">2026-06-03T12:48:46Z</dcterms:modified>
</cp:coreProperties>
</file>