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транскрипции и трансляции: как клетка управляет синтезом белка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точно включает нужные гены и экономит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геном работает по-разному в разных тканях. Именно поэтому клетка включает лишь часть генов, приспосабливается к условиям среды и формирует специализированные функции во время развития и обновления организма.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клетке нужен контроль синтеза белка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регуляции экспрессии гена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ДНК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решает, открыт ли участок генома для считывания. Уплотнённый хроматин ограничивает доступ ферментов, а ослабление упаковки делает ген потенциально активным.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транскрипции
</a:t>
            </a:r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промотора и регуляторных последовательностей собираются белковые комплексы, которые определяют, начнёт ли РНК-полимераза синтезировать пре-мРНК и с какой интенсивностью.
</a:t>
            </a:r>
            <a:endParaRPr lang="en-US" sz="899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РНК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синтеза первичный транскрипт получает кэп, теряет интроны и приобретает поли-А-хвост. Эти шаги повышают устойчивость мРНК и готовят её к выходу из ядра.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 цитоплазме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важны срок жизни мРНК, скорость её считывания рибосомами и влияние микроРНК. Так клетка быстро меняет уровень белка без переписывания ДНК.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трансляции белок может модифицироваться, перемещаться к нужному месту и, если он уже не нужен, разрушаться в протеасомах, завершая цикл регуляции.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73" y="1734625"/>
            <a:ext cx="2532503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регуляции у прокариот и эукариот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регуляция обычно быстрее и проще, а у эукариот — пространственно разделена и многоуровнева.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транскрипции и трансляции у эукариот создаёт больше уровней контроля, тогда как у прокариот преимущество — скорость ответа.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молекулярной биологии клетки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Оперон как модель регуляции у бактерий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Лактозный оперон включает промотор, оператор и гены lacZ, lacY, lacA. Такая организация позволяет бактерии координированно включать белки, нужные для утилизации лактозы.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репрессора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LacI связывается с оператором и мешает продвижению РНК-полимеразы. Пока лактозы нет, клетка не тратит ресурсы на ненужные ферменты.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наличия лактозы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Аллолактоза действует как индуктор: она связывается с LacI и снимает блокировку. Транскрипция становится возможной, когда субстрат действительно присутствует в среде.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 дефиците 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CAP–cAMP повышает активность оперона, если глюкозы мало. Это помогает бактерии переключаться на альтернативный источник энергии и использовать лактозу эффективнее.
</a:t>
            </a:r>
            <a:endParaRPr lang="en-US" sz="11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включается эукариотический ген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открытия хроматина до начала трансляции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Транскрипционные факторы и энхансеры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Транскрипционные факторы узнают короткие участки ДНК и либо усиливают, либо ослабляют работу гена. Без такого распознавания клетка не смогла бы точно разделять программы экспрессии.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тканевые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факторов действует почти во всех клетках, а часть определяет тканевую специализацию. Именно они помогают запускать, например, гены мышечных волокон, нейронов или клеток печени.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Дальнее действие энхансеров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Энхансеры могут располагаться очень далеко от гена, но всё равно влияют на его активность. ДНК изгибается, и регуляторные белки оказываются рядом с промотором.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комплекса Mediator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Mediator собирает сигналы от нескольких регуляторных белков и передаёт их РНК-полимеразе II. Так клетка объединяет разные сигналы в один точный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сдвиги не меняют последовательность ДНК, но перенастраивают доступность генов для считывания и работы белковых комплексов.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взаимосвязанные механизмы, которые быстро и обратимо меняют состояние хроматина.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эпигенетической регуляции экспрессии генов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механизмы, меняющие активность генов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Процессинг пре-мРНК и разнообразие белков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5'-кэпирование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начала синтеза к пре-мРНК присоединяется кэп-структура. Она защищает молекулу от разрушения и помогает распознаванию рибосомой на последующих этапах.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Удаление интронов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Сплайсосома вырезает интроны, а экзоны соединяются в единую последовательность. Это делает возможным точное формирование матрицы для будущего белка.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Альтернативный сплайсинг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быть собран по-разному, поэтому из одного транскрипта образуются разные мРНК. Так увеличивается число белковых изоформ без роста числа генов.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Поли-А-хвост и экспорт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Полиаденилирование повышает стабильность мРНК и способствует её выходу из ядра. После этого зрелая молекула может быть использована в цитоплазме для трансляции.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МикроРНК и посттранскрипционный контроль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54275" y="1468443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регуляторы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МикроРНК — это небольшие молекулы РНК длиной около 20–24 нуклеотидов. Они не кодируют белок, но тонко настраивают его количество в клетке.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654275" y="2777515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RISC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включения в комплекс RISC микроРНК направляет его к мишени по принципу комплементарности. Чаще всего распознаётся участок 3'-нетранслируемой области мРНК.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4654275" y="4086587"/>
            <a:ext cx="381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может замедлить трансляцию или привести к разрушению мРНК. Поэтому один и тот же белок можно регулировать быстро, без изменения самой ДНК.
</a:t>
            </a:r>
            <a:endParaRPr lang="en-US" sz="10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особенно чувствительна к дефициту питательных веществ и стрессу, поэтому даже умеренные изменения быстро отражаются на общем уровне белкового синтеза.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инициация и энергетическое обеспечение клетки; при стрессе синтез белка подавляется, чтобы сохранить ресурсы для выживания.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 материалам учебной биологии; значения на диаграмме условные, 2025.
</a:t>
            </a:r>
            <a:endParaRPr lang="en-US" sz="69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эффективность трансляции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трансляции как главный этап контроля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у 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рибосома связывается с кэп-структурой и сканирует мРНК, а у прокариот распознаёт последовательность Шайна–Дальгарно. Это отражает различия в организации клеточного генетического аппарата.
</a:t>
            </a:r>
            <a:endParaRPr lang="en-US" sz="1087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eIF4E и eIF2, а также путь mTOR помогают клетке соотносить трансляцию с запасами аминокислот, энергией и сигналами роста, чтобы не тратить ресурсы напрасно.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неблагоприятные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питательных веществ или стрессе клетка уменьшает общую трансляцию, но сохраняет синтез важных защитных белков. Так поддерживается баланс между экономией ресурсов и выживанием.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требует точного узнавания мРНК и сборки комплекса из рибосомы, факторов и тРНК. Поэтому именно этот этап чаще всего становится главным местом регулирования скорости синтеза белка.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158121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биологии и молекулярной генетики; обобщение, 2025.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сигналы по-разному влияют на транскрипцию и трансляцию, но итог один: клетка перестраивает состав белков в соответствии с условиями.
</a:t>
            </a:r>
            <a:endParaRPr lang="en-US" sz="1099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внешней среды и внутреннего состояния быстро меняют экспрессию через рецепторы, транскрипционные факторы и контроль трансляции.
</a:t>
            </a:r>
            <a:endParaRPr lang="en-US" sz="112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сигналов, которые меняют экспрессию генов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2776955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Стероидные 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и половые гормоны проходят через мембрану и связываются с внутриклеточными рецепторами. Такой комплекс действует как транскрипционный фактор и изменяет работу нужных генов.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Пептидные 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 сходные сигнальные молекулы не входят в клетку напрямую, а активируют мембранные рецепторы. Далее запускаются каскады вторичных посредников, усиливающие сигнал.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связывает обмен веществ, рост, половое созревание, иммунный ответ и реакцию на стресс, обеспечивая согласованную работу органов и тканей целого организма.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на уровне организма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изменению белкового состава клетки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 клетка преобразует внешний или внутренний сигнал в изменение набора белков и физиологического ответа.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экспрессии генов в развитии и дифференцировке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Мастер-регуляторы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Hox, Pax и MyoD задают направление развития клеточных линий. Они запускают каскады, которые закрепляют выбранную программу и делают клеточную специализацию устойчивой.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ДНК, разные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эмбриона несут один и тот же геном, но включают разные наборы генов. Именно это определяет, станет ли клетка нейроном, миоцитом, эпителием или другим типом.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Мастер-регуляторы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Hox, Pax и MyoD задают направление развития клеточных линий. Они запускают каскады, которые закрепляют выбранную программу и делают клеточную специализацию устойчивой.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Разветвление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одного предшественника могут формироваться несколько специализированных клеток. Такой поэтапный выбор судьбы позволяет организму строить ткани и органы в строгой последовательности.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могут затрагивать не только сам белок, но и его правильное включение, количество, время синтеза и тканевую специфичность.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часто возникает из-за сбоя регуляции, потому что даже нормальный белок становится бесполезным, если он синтезируется в неверное время или в неверной клетке.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3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молекулярной биологии и медицинской генетике; 2025.
</a:t>
            </a:r>
            <a:endParaRPr lang="en-US" sz="73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генов и болезни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регуляции транскрипции и трансляции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RNA-seq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показывает, какие транскрипты присутствуют в клетке и в каком количестве. Он помогает сравнивать ткани, стадии развития и состояния болезни по уровню экспрессии генов.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ChIP-seq и ATAC-seq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ChIP-seq выявляет, где на ДНК связываются транскрипционные факторы и какие есть модификации хроматина. ATAC-seq показывает, какие участки генома доступны для белков.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Рибосомный профайлинг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позволяет определить, какие мРНК действительно считываются рибосомами. Он особенно полезен, когда нужно отличить накопление мРНК от реального синтеза белка.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методы дают целостную картину: от доступности ДНК до работы рибосом. Поэтому их используют для поиска причин различий между здоровыми и больными клетками.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регуляции белкового синтеза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Профили РНК позволяют видеть, какие гены активны в опухолях и наследственных болезнях. Это помогает уточнять диагноз, прогноз и выбор терапии.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CRISPR-конструкции и системы генной терапии используют регуляторные элементы, чтобы включать или выключать нужные гены с высокой точностью и в нужной ткани.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транскрипции и трансляции применяют для создания клеток-продуцентов белков, улучшения штаммов и управления выходом полезных молекул в промышленности.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лекарств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сигнальных путей mTOR, HDAC и других регуляторов экспрессии помогает создавать препараты, которые точнее вмешиваются в работу клетки и снижают риск лишних эффектов.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транскрипции и трансляции определяет не только состав белков, но и судьбу клетки. Понимание этих механизмов объясняет развитие, адаптацию и природу многих заболеваний.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генов — язык, на котором клетка отвечает на мир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2026-05-29T14:09:55Z</dcterms:created>
  <dcterms:modified xsi:type="dcterms:W3CDTF">2026-05-29T14:09:55Z</dcterms:modified>
</cp:coreProperties>
</file>