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Распутин «Уроки французского»: доброта, достоинство и взросление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мальчика, который учится не только французскому, но и стойкости.
</a:t>
            </a:r>
            <a:endParaRPr lang="en-US" sz="29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 и время создания повести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 писал о нравственном выборе и жизни простых людей. «Уроки французского» вышли в 1973 году, но действие отсылает к трудным послевоенным годам, когда бедность и голод были обычной реальностью.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произведения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повести во многом напоминает самого автора: это сельский мальчик, который рано уезжает учиться в районный центр и впервые оказывается вдали от семьи.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личный опыт Распутина: скудная еда, холод, тесное жилье и постоянная тоска по дому показаны через точные бытовые детали.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автобиографическая основа делает повесть особенно убедительной: читатель понимает, почему даже небольшая помощь взрослого могла стать для ребенка настоящим спасением.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 по основным событиям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эпизодов, раскрывающих путь героя от нужды к нравственному взрослению.
</a:t>
            </a:r>
            <a:endParaRPr lang="en-US" sz="337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герой: характер и внутренний рост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Сообразительность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быстро понимает правила новой жизни и старается найти выход из трудного положения. Он наблюдателен, умеет учиться на ошибках и не теряет ориентир даже в унизительных ситуациях.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достоинства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хочет жаловаться или просить милостыню, потому что для него важно сохранить честь. Даже нужда не заставляет его отказаться от внутреннего уважения к себе.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сдается, хотя каждый день связан с голодом, стыдом и одиночеством. Упорство помогает ему выдерживать испытания и продолжать учиться, не опуская рук.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рост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трудности он становится взрослее: учится понимать цену доброты, замечать чужую заботу и хранить благодарность. Это и есть его главное нравственное изменение.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Михайловна — образ настоящей человеческой поддержки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доброго поступка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поступки выходят за рамки школьных правил, но соответствуют более важному закону — закону человечности. Учительница готова рисковать собой ради того, чтобы ребенку стало легче и теплее.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Забота, которая не унижает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Михайловна замечает, что ученик голодает и чувствует себя одиноко. Она старается помочь так, чтобы не задеть его гордость, и в этом проявляется ее тонкое понимание детской души.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повести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персонажей помогает увидеть, как в повести соединяются разные нравственные позиции.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показывают столкновение доброты, формальной строгости и суровой среды, в которой особенно заметны честь и сострадание.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Распутин, «Уроки французского»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детство в повести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Районный центр показан как место, где ребенок живет скромно и постоянно ощущает нехватку самого необходимого. Быт здесь подчинен борьбе за еду, тепло и учебу.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детали с едой: молоко, картошка, редкие посылки и скудная школьная столовая. Они показывают, насколько ценным был даже самый простой продукт.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теснота подчеркивают неустроенность послевоенного времени. Герой живет в условиях, где привычный комфорт почти недоступен, а любая мелочь имеет значение.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одежда, бедная обстановка и постоянная экономия создают правдивую картину эпохи. Через эти детали читатель лучше понимает, почему помощь взрослого воспринимается как редкое счастье.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внешние обстоятельства, но и внутренние мотивы мальчика. Они действуют одновременно и постоянно меняют его решения.
</a:t>
            </a:r>
            <a:endParaRPr lang="en-US" sz="98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В. Г. Распутина «Уроки французского»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поступки героя
</a:t>
            </a:r>
            <a:endParaRPr lang="en-US" sz="301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одиночество сильнее всего подталкивают героя к рискованным шагам, а достоинство и поддержка учительницы помогают ему не сломаться.
</a:t>
            </a:r>
            <a:endParaRPr lang="en-US" sz="10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«чику» как испытание характера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он оказывается среди более сильных ребят и терпит насмешки. Игра приносит не свободу, а новое напряжение и риск.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понимает, что легкие деньги не заменяют душевного спокойствия. Этот опыт становится для него важным уроком взросления.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начинает играть не ради азарта, а чтобы добыть деньги на молоко. Нищета заставляет его искать любой способ выжить.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в жизни героя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французский язык — не просто школьный предмет, а знак другого, почти недосягаемого мира, где есть знания, порядок и культурная жизнь, к которой он стремится.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особенно заметны его упорство и стыд за ошибки: мальчик старается отвечать честно, переживает неудачи и тем самым учится преодолевать себя.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уроком французский становится частью внутреннего взросления героя: он понимает цену учения, уважения к труду и необходимости не сдаваться перед трудностями.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Лидии Михайловны и их нравственный смысл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Тайная посылка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отправляет мальчику продукты, чтобы он не голодал. Она делает это осторожно, без лишних слов, сохраняя его самолюбие и не ставя в унизительное положение.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без нажима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Михайловна не читает нравоучений и не заставляет благодарить её при всех. Её помощь тиха и деликатна, поэтому ребёнок чувствует поддержку, а не жалость.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деньги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сознательно идёт на риск и играет с учеником, чтобы помочь ему материально. Этот поступок нарушает школьные правила, но выражает настоящую человечность и сострадание.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совести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Лидии Михайловны важнее не формальная дисциплина, а судьба ребёнка. Её поведение показывает, что милосердие иногда требует смелости и готовности отвечать за свой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остро конфликт раскрывается в ситуациях, где герою приходится выбирать между выживанием и честностью, а взрослым — между обязанностью и состраданием.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В. Г. Распутина «Уроки французского»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повести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конфликты сходятся к нравственному выбору: в повести важнее не победа, а способность сохранить человеческое достоинство.
</a:t>
            </a:r>
            <a:endParaRPr lang="en-US" sz="11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взгляд директора сводит сложную ситуацию к простому нарушению. На этом фоне особенно заметно, насколько глубже и человечнее позиция Лидии Михайловны.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директором показал, что он судит поступок только по нарушению правил, не вникая в его человеческую причину.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Распутин, «Уроки французского»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и смысл посылки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Посылка с яблоками и макаронами становится для героя неожиданным знаком заботы. Он не видит дарителя сразу, но сразу чувствует тепло и доброту, скрытую за этим жестом.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финал соединяет радость и стыд: мальчик понимает, что помощь была искренней, но при этом переживает из-за своей беспомощности. Так в нём крепнет чувство благодарности.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Посылка завершает повесть светлым аккордом: добро не пропадает, даже если человек уходит. Память о Лидии Михайловне остаётся с героем на всю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темы раскрываются через важные события повести.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связана с конкретным жизненным испытанием, поэтому повесть звучит как история о нравственном взрослении через трудности.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В. Г. Распутина «Уроки французского»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повести и конкретные эпизоды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пишет точно и сдержанно: каждое слово помогает увидеть бедную комнату, простую еду, холод и другие детали послевоенного быта без лишней приукрашенности.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простую речь и разговорные интонации, поэтому герои звучат естественно, а школьные и дворовые сцены воспринимаются как подлинные жизненные эпизоды.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повести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психологическая точность: чувства героя передаются через стыд, тревогу, напряжение и короткие вспышки радости, а не через громкие слова.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сочетанию бытовых деталей и внутреннего переживания повесть оставляет сильное впечатление и помогает читателю понять, как формируется характер ребёнка.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настроения связаны не только с событиями, но и с тем, как мальчик учится понимать людей и оценивать их поступки.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и образа героя в повести В. Г. Распутина «Уроки французского»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героя по ходу повести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идёт от тревоги к благодарности: именно через испытания герой становится внутренне сильнее и взрослее.
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трогает читателей тем, что показывает простую, но важную истину: добро может изменить судьбу ребёнка. История учит замечать чужую беду и помогать тактично.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читают и сегодня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школьному возрасту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легко понять героя, потому что он сталкивается с учёбой, отношениями в классе, стыдом, ответственностью и выбором. Эти вопросы остаются понятными в любом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«Уроки французского» учат, что знания важны, но ещё важнее человечность, уважение и умение помогать без унижения. Именно это делает повесть близкой и сегодня.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2026-05-22T11:51:12Z</dcterms:created>
  <dcterms:modified xsi:type="dcterms:W3CDTF">2026-05-22T11:51:12Z</dcterms:modified>
</cp:coreProperties>
</file>