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Молекулярный уровень организации живого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молекулы создают жизнь: от состава клетки до признаков организма.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молекулярный уровень изучают в 10 классе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 молекулярном уровне становятся понятны рост, наследственность, обмен веществ и работа ферментов. Здесь видно, как из простых химических взаимодействий возникает сложная организация живых систем.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клетки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50025" y="1769575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 — основа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составляет большую часть массы клетки и служит средой, в которой протекают реакции обмена. Её количество зависит от типа ткани и степени активности клетки.
</a:t>
            </a:r>
            <a:endParaRPr lang="en-US" sz="814" dirty="0"/>
          </a:p>
        </p:txBody>
      </p:sp>
      <p:sp>
        <p:nvSpPr>
          <p:cNvPr id="12" name="Text 3"/>
          <p:cNvSpPr txBox="1"/>
          <p:nvPr/>
        </p:nvSpPr>
        <p:spPr>
          <a:xfrm>
            <a:off x="450025" y="236446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Белки, липиды, углеводы и нуклеиновые кислоты образуют главную функциональную основу живых систем. Именно они обеспечивают строение, запас веществ, передачу информации и большинство клеточных процессов.
</a:t>
            </a:r>
            <a:endParaRPr lang="en-US" sz="814" dirty="0"/>
          </a:p>
        </p:txBody>
      </p:sp>
      <p:sp>
        <p:nvSpPr>
          <p:cNvPr id="13" name="Text 4"/>
          <p:cNvSpPr txBox="1"/>
          <p:nvPr/>
        </p:nvSpPr>
        <p:spPr>
          <a:xfrm>
            <a:off x="450025" y="2959347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ионы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натрия, калия, кальция, магния, хлора и железа поддерживают осмотическое равновесие, мембранные потенциалы и работу многих ферментов. Без них нарушаются жизненно важные реакции клетки.
</a:t>
            </a:r>
            <a:endParaRPr lang="en-US" sz="814" dirty="0"/>
          </a:p>
        </p:txBody>
      </p:sp>
      <p:sp>
        <p:nvSpPr>
          <p:cNvPr id="14" name="Text 5"/>
          <p:cNvSpPr txBox="1"/>
          <p:nvPr/>
        </p:nvSpPr>
        <p:spPr>
          <a:xfrm>
            <a:off x="450025" y="3554248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Физико-химическая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клетки определяет её свойства: растворимость, электрический заряд, устойчивость мембран и скорость реакций. Поэтому химический анализ помогает понять, как клетка работает в норме и при нарушениях.
</a:t>
            </a:r>
            <a:endParaRPr lang="en-US" sz="814" dirty="0"/>
          </a:p>
        </p:txBody>
      </p:sp>
      <p:sp>
        <p:nvSpPr>
          <p:cNvPr id="15" name="Text 6"/>
          <p:cNvSpPr txBox="1"/>
          <p:nvPr/>
        </p:nvSpPr>
        <p:spPr>
          <a:xfrm>
            <a:off x="450025" y="414915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состава и функций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изменения соотношения воды, органических веществ и ионов заметно влияют на состояние клетки. Химический состав напрямую связан с жизнедеятельностью ткани и организма.
</a:t>
            </a:r>
            <a:endParaRPr lang="en-US" sz="81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веществ клетки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клетки неодинаков в разных тканях, но общая структура остаётся одинаковой: вода преобладает, а органические вещества образуют функциональную основу.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воды, тем активнее обмен веществ; органические вещества определяют специализацию клетки, а минеральные соли поддерживают её стабильность.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«Молекулярный уровень»; доли приведены как обобщённая иллюстрация, 2026.
</a:t>
            </a:r>
            <a:endParaRPr lang="en-US" sz="66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90958" y="1564732"/>
            <a:ext cx="359775" cy="479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20929" y="2401195"/>
            <a:ext cx="299813" cy="479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52959"/>
            <a:ext cx="449100" cy="449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114352"/>
            <a:ext cx="449100" cy="399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 универсальная среда жизни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Полярность молекулы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Молекула воды имеет частичный заряд, поэтому легко взаимодействует с ионами и полярными веществами. Это делает воду незаменимой средой для растворения и переноса многих соединений в клетке.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Тепловая устойчивость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теплоёмкость помогает воде медленно нагреваться и остывать. Благодаря этому организм лучше сохраняет постоянную температуру, а клетки защищены от резких колебаний условий среды.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и охлаждение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испарении вода поглощает много энергии, поэтому эффективно охлаждает поверхность тела. Это особенно важно для поддержания температурного баланса у животных и человека.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Осмос и тургор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обмен определяет осмотическое давление, тургор растительных клеток и движение веществ через мембраны. Без воды невозможны нормальная форма клетки и многие реакции гидролиза.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биополимеров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групп биологических молекул различаются строительные звенья, функции и примеры, но все они работают как системы с чёткой структурной организацией.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молекул определяются не только составом, но и порядком звеньев, поэтому разные полимеры выполняют разные функции даже при близком химическом происхождении.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Биология: обобщение по теме «Биополимеры»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8803" y="0"/>
            <a:ext cx="45474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Белки: строение и функции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810775" y="2153619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3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Белковая молекула проходит несколько уровней структурной организации: от последовательности аминокислот до сложной пространственной формы. Именно сворачивание цепи определяет способность белка работать в клетке.
</a:t>
            </a:r>
            <a:endParaRPr lang="en-US" sz="710" dirty="0"/>
          </a:p>
        </p:txBody>
      </p:sp>
      <p:sp>
        <p:nvSpPr>
          <p:cNvPr id="12" name="Text 3"/>
          <p:cNvSpPr txBox="1"/>
          <p:nvPr/>
        </p:nvSpPr>
        <p:spPr>
          <a:xfrm>
            <a:off x="810775" y="281912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Специфичность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4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конфигурация создаёт активные центры и участки связывания, поэтому белок распознаёт только нужные молекулы. Даже небольшое изменение структуры может резко изменить его свойства.
</a:t>
            </a:r>
            <a:endParaRPr lang="en-US" sz="775" dirty="0"/>
          </a:p>
        </p:txBody>
      </p:sp>
      <p:sp>
        <p:nvSpPr>
          <p:cNvPr id="13" name="Text 4"/>
          <p:cNvSpPr txBox="1"/>
          <p:nvPr/>
        </p:nvSpPr>
        <p:spPr>
          <a:xfrm>
            <a:off x="810775" y="1488100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Аминокислотные звенья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построены из 20 аминокислот, соединённых пептидными связями в длинные цепи. Разнообразие белков возникает из-за различий в составе, числе и порядке этих звеньев.
</a:t>
            </a:r>
            <a:endParaRPr lang="en-US" sz="821" dirty="0"/>
          </a:p>
        </p:txBody>
      </p:sp>
      <p:sp>
        <p:nvSpPr>
          <p:cNvPr id="14" name="Text 5"/>
          <p:cNvSpPr txBox="1"/>
          <p:nvPr/>
        </p:nvSpPr>
        <p:spPr>
          <a:xfrm>
            <a:off x="810775" y="348463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функций
</a:t>
            </a:r>
            <a:pPr algn="l" indent="0" marL="0">
              <a:lnSpc>
                <a:spcPct val="115000"/>
              </a:lnSpc>
              <a:buNone/>
            </a:pPr>
            <a:r>
              <a:rPr lang="en-US" sz="4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выполняют ферментативную, транспортную, защитную, регуляторную, двигательную и строительную роль. Благодаря этому они участвуют почти во всех процессах жизнедеятельности организма.
</a:t>
            </a:r>
            <a:endParaRPr lang="en-US" sz="780" dirty="0"/>
          </a:p>
        </p:txBody>
      </p:sp>
      <p:sp>
        <p:nvSpPr>
          <p:cNvPr id="15" name="Text 6"/>
          <p:cNvSpPr txBox="1"/>
          <p:nvPr/>
        </p:nvSpPr>
        <p:spPr>
          <a:xfrm>
            <a:off x="810775" y="4150145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структуры и роли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задана структура белка, тем надёжнее его функция. Поэтому нарушения в строении приводят к сбоям обмена веществ, сигнализации и работе клеток.
</a:t>
            </a:r>
            <a:endParaRPr lang="en-US" sz="82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ген превращается в признак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реализации наследственной информации: от ДНК к активному белку и клеточному признаку.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и генетический код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8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ДНК
</a:t>
            </a:r>
            <a:pPr algn="l" indent="0" marL="0">
              <a:lnSpc>
                <a:spcPct val="115000"/>
              </a:lnSpc>
              <a:buNone/>
            </a:pPr>
            <a:r>
              <a:rPr lang="en-US" sz="5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построена из нуклеотидов с дезоксирибозой и основаниями А, Т, Г, Ц. Комплементарность пар оснований обеспечивает точное копирование и хранение наследственной информации.
</a:t>
            </a:r>
            <a:endParaRPr lang="en-US" sz="972" dirty="0"/>
          </a:p>
        </p:txBody>
      </p:sp>
      <p:sp>
        <p:nvSpPr>
          <p:cNvPr id="11" name="Text 3"/>
          <p:cNvSpPr txBox="1"/>
          <p:nvPr/>
        </p:nvSpPr>
        <p:spPr>
          <a:xfrm>
            <a:off x="2674427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РНК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содержит рибозу и основания А, У, Г, Ц. Она участвует в передаче генетической информации и в процессе синтеза белка, особенно в форме иРНК, тРНК и рРНК.
</a:t>
            </a:r>
            <a:endParaRPr lang="en-US" sz="1037" dirty="0"/>
          </a:p>
        </p:txBody>
      </p:sp>
      <p:sp>
        <p:nvSpPr>
          <p:cNvPr id="12" name="Text 4"/>
          <p:cNvSpPr txBox="1"/>
          <p:nvPr/>
        </p:nvSpPr>
        <p:spPr>
          <a:xfrm>
            <a:off x="4762369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Триплетный код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состоит из триплетов: один кодон включает три нуклеотида. Такой кодон обычно задаёт одну аминокислоту или служит сигналом начала и окончания синтеза.
</a:t>
            </a:r>
            <a:endParaRPr lang="en-US" sz="1037" dirty="0"/>
          </a:p>
        </p:txBody>
      </p:sp>
      <p:sp>
        <p:nvSpPr>
          <p:cNvPr id="13" name="Text 5"/>
          <p:cNvSpPr txBox="1"/>
          <p:nvPr/>
        </p:nvSpPr>
        <p:spPr>
          <a:xfrm>
            <a:off x="685030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кода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 вырожденный, потому что одну аминокислоту могут задавать несколько кодонов, и почти универсальный, поскольку у большинства организмов действует одинаково. Это подчёркивает единство живой природы.
</a:t>
            </a:r>
            <a:endParaRPr lang="en-US" sz="92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 — универсальный переносчик энергии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особенно важна в клетках с высоким уровнем обмена, где энергия нужна постоянно и немедленно, без длительного накопления.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работает как быстрый переносчик энергии: она легко отдаёт и восстанавливает фосфатную группу, связывая распад веществ и клеточные процессы.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«Энергетический обмен»; качественная диаграмма без точных количественных данных, 2026.
</a:t>
            </a:r>
            <a:endParaRPr lang="en-US" sz="58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13" y="4498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как биологические катализаторы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135204" y="21207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фермент имеет участок, куда подходит только определённый субстрат. Такая пространственная «подгонка» обеспечивает избирательность: фермент действует не на любые молекулы, а на строго заданное вещество.
</a:t>
            </a:r>
            <a:endParaRPr lang="en-US" sz="959" dirty="0"/>
          </a:p>
        </p:txBody>
      </p:sp>
      <p:sp>
        <p:nvSpPr>
          <p:cNvPr id="11" name="Text 3"/>
          <p:cNvSpPr txBox="1"/>
          <p:nvPr/>
        </p:nvSpPr>
        <p:spPr>
          <a:xfrm>
            <a:off x="3820377" y="21207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работы фермента зависит от температуры и pH среды. При оптимуме активность максимальна, а при слишком высоких или низких значениях структура белка нарушается и реакция замедляется.
</a:t>
            </a:r>
            <a:endParaRPr lang="en-US" sz="1027" dirty="0"/>
          </a:p>
        </p:txBody>
      </p:sp>
      <p:sp>
        <p:nvSpPr>
          <p:cNvPr id="12" name="Text 4"/>
          <p:cNvSpPr txBox="1"/>
          <p:nvPr/>
        </p:nvSpPr>
        <p:spPr>
          <a:xfrm>
            <a:off x="5505556" y="21207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активности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ферменты влияют концентрация субстрата, ингибиторы и коферменты. Эти факторы позволяют клетке тонко настраивать обмен веществ, усиливая нужные реакции и ограничивая избыточные.
</a:t>
            </a:r>
            <a:endParaRPr lang="en-US" sz="1027" dirty="0"/>
          </a:p>
        </p:txBody>
      </p:sp>
      <p:sp>
        <p:nvSpPr>
          <p:cNvPr id="13" name="Text 5"/>
          <p:cNvSpPr txBox="1"/>
          <p:nvPr/>
        </p:nvSpPr>
        <p:spPr>
          <a:xfrm>
            <a:off x="7190728" y="21207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белка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 другие белки, ферменты чувствительны к денатурации. Если нарушается их пространственная структура, активный центр теряет форму, и катализ становится невозможным или резко ослабевает.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50025" y="21207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реакций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многократно повышают скорость биохимических реакций, не превращаясь в их расходуемые участники. Благодаря этому клетка может быстро синтезировать вещества, получать энергию и поддерживать жизненно важные процессы.
</a:t>
            </a:r>
            <a:endParaRPr lang="en-US" sz="8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в жизни клетки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начинается с капли воды
</a:t>
            </a:r>
            <a:pPr algn="l" indent="0" marL="0">
              <a:lnSpc>
                <a:spcPct val="115000"/>
              </a:lnSpc>
              <a:buNone/>
            </a:pPr>
            <a:r>
              <a:rPr lang="en-US" sz="2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ведут себя в воде необычно: их «головки» притягиваются к воде, а «хвосты» стараются избежать её. Поэтому молекулы выстраиваются в двойной слой, из которого формируется клеточная мембрана. Эта организация делает границу клетки устойчивой и функциональной.
</a:t>
            </a:r>
            <a:endParaRPr lang="en-US" sz="765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Барьер, который выбирает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не просто отделяет клетку от среды, а регулирует обмен веществ. Через неё проходят одни молекулы и задерживаются другие, а специальные белки помогают переносить ионы, питательные вещества и сигнальные соединения.
</a:t>
            </a:r>
            <a:endParaRPr lang="en-US" sz="84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холестерина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клеток в мембране есть холестерин. Он помогает сохранять её прочность и нужную текучесть, чтобы оболочка не была слишком жёсткой или слишком подвижной. Такая настройка особенно важна при изменении температуры.
</a:t>
            </a:r>
            <a:endParaRPr lang="en-US" sz="84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Углеводы: источник энергии и запас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углеводы построены из сходных мономеров, но различаются способом соединения звеньев и потому выполняют разные функции в клетке и организме.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нужна для быстрого получения энергии, а полисахариды служат запасом или строительным материалом. Свойства определяются не только составом, но и структурой.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биологии, тема «Молекулярный уровень». Схематические данные для иллюстрации различий между группами углеводов.
</a:t>
            </a:r>
            <a:endParaRPr lang="en-US" sz="57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молекулы собираются в более крупные структуры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Первичное объединение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молекулы узнают друг друга по форме и заряду. За счёт слабых взаимодействий они соединяются в устойчивые комплексы, которые уже способны выполнять простые функции.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надмолекулярных структур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образуют мембраны, белки собираются в комплексы, а ДНК связывается с белками и упаковывается в хроматин. Так возникает основа организации клеточных систем.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клетки как целого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надмолекулярных структур складываются рибосомы, органоиды и функциональные сети. Самосборка позволяет клетке быстро создавать нужные элементы и поддерживать согласованную работу процессов.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роль минеральных ионов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ионы нужны клетке не в больших количествах, но без них невозможны передача импульсов, сокращение мышц, работа ферментов и перенос веществ.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обеспечивают регуляцию жизненных процессов: одни участвуют в возбуждении и сокращении, другие — в работе ферментов и переносе кислорода.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биологии, раздел о химическом составе клетки.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на молекулярном уровне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кодон
</a:t>
            </a:r>
            <a:pPr algn="l" indent="0" marL="0">
              <a:lnSpc>
                <a:spcPct val="115000"/>
              </a:lnSpc>
              <a:buNone/>
            </a:pPr>
            <a:r>
              <a:rPr lang="en-US" sz="4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Точечная замена нередко изменяет один кодон, а значит и одну аминокислоту в белке. Иногда это почти не влияет на функцию, но в других случаях резко меняет свойства молекулы.
</a:t>
            </a:r>
            <a:endParaRPr lang="en-US" sz="868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рамки считывания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Вставка или выпадение нуклеотидов особенно опасны, если число изменений не кратно трём. Тогда нарушается рамка считывания, и дальше синтезируется искажённая аминокислотная последовательность.
</a:t>
            </a:r>
            <a:endParaRPr lang="en-US" sz="849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ДНК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Мутация возникает, когда в последовательности нуклеотидов появляются замены, вставки или выпадения. Это меняет молекулярную «запись» наследственной информации и может затронуть один ген или его участок.
</a:t>
            </a:r>
            <a:endParaRPr lang="en-US" sz="849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мутаций могут быть нейтральными, вредными или полезными. Именно поэтому они служат источником наследственной изменчивости и создают материал для отбора и адаптации.
</a:t>
            </a:r>
            <a:endParaRPr lang="en-US" sz="84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клетка синтезирует белок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этапов трансляции и последующей обработки белка в клетке.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0483" y="0"/>
            <a:ext cx="432643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молекулярной биологии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50025" y="1769575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болезней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ПЦР, секвенирование и генетические тесты помогают выявлять наследственные и инфекционные заболевания на ранних стадиях. Это повышает точность диагноза и позволяет начать лечение своевременно.
</a:t>
            </a:r>
            <a:endParaRPr lang="en-US" sz="814" dirty="0"/>
          </a:p>
        </p:txBody>
      </p:sp>
      <p:sp>
        <p:nvSpPr>
          <p:cNvPr id="12" name="Text 3"/>
          <p:cNvSpPr txBox="1"/>
          <p:nvPr/>
        </p:nvSpPr>
        <p:spPr>
          <a:xfrm>
            <a:off x="450025" y="236446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Криминалистика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методы используют для идентификации личности по ДНК. Такой анализ помогает устанавливать происхождение биологических следов и уточнять обстоятельства расследования.
</a:t>
            </a:r>
            <a:endParaRPr lang="en-US" sz="814" dirty="0"/>
          </a:p>
        </p:txBody>
      </p:sp>
      <p:sp>
        <p:nvSpPr>
          <p:cNvPr id="13" name="Text 4"/>
          <p:cNvSpPr txBox="1"/>
          <p:nvPr/>
        </p:nvSpPr>
        <p:spPr>
          <a:xfrm>
            <a:off x="450025" y="2959347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растений и 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селекции молекулярные маркеры позволяют быстрее находить особей с полезными признаками. Это сокращает путь от отбора до получения новых устойчивых и продуктивных форм.
</a:t>
            </a:r>
            <a:endParaRPr lang="en-US" sz="814" dirty="0"/>
          </a:p>
        </p:txBody>
      </p:sp>
      <p:sp>
        <p:nvSpPr>
          <p:cNvPr id="14" name="Text 5"/>
          <p:cNvSpPr txBox="1"/>
          <p:nvPr/>
        </p:nvSpPr>
        <p:spPr>
          <a:xfrm>
            <a:off x="450025" y="3554248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Биотехнологическое производство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молекулярных технологий получают лекарственные белки, ферменты и другие биологически активные вещества. Такие методы лежат в основе современной промышленной биотехнологии.
</a:t>
            </a:r>
            <a:endParaRPr lang="en-US" sz="814" dirty="0"/>
          </a:p>
        </p:txBody>
      </p:sp>
      <p:sp>
        <p:nvSpPr>
          <p:cNvPr id="15" name="Text 6"/>
          <p:cNvSpPr txBox="1"/>
          <p:nvPr/>
        </p:nvSpPr>
        <p:spPr>
          <a:xfrm>
            <a:off x="450025" y="414915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качества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Ферментные анализы и ДНК-методы применяют для проверки сырья, препаратов и биологических образцов. Это делает исследования более точными и воспроизводимыми.
</a:t>
            </a:r>
            <a:endParaRPr lang="en-US" sz="81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строения молекул и функций клетки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изменение в строении молекулы может нарушить её взаимодействие с другими веществами и изменить работу клетки.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причин от состава до признака показывает, что биологический эффект всегда опирается на молекулярную структуру.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«Молекулярный уровень организации живого».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Молекулярный уровень — основа понимания жизни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увидели, что работа клетки определяется молекулами и их взаимодействиями. Именно на этом уровне объясняются обмен веществ, наследственность, энергия, регуляция и изменения живых систем.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2026-06-01T17:21:43Z</dcterms:created>
  <dcterms:modified xsi:type="dcterms:W3CDTF">2026-06-01T17:21:43Z</dcterms:modified>
</cp:coreProperties>
</file>