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музыкальная мысль, которую легко услышать и запомнить.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звучит в песнях, мультфильмах, классических пьесах и играх. Даже несколько первых нот могут сразу напомнить знакомую музыку, потому что в мелодии есть порядок, движение и выразительность.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в жизни музыки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строится из звуков разной высоты и длительности. Она движется вверх и вниз, а повторения и паузы помогают сделать ее понятной и запоминающейся.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— это самый короткий узнаваемый элемент мелодии. Из нескольких мотивов складывается фраза, то есть более законченный кусочек музыкальной мысли.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— самое напряженное место мелодии. Здесь звучание обычно становится выше, ярче или сильнее, а затем музыка приходит к завершению.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мелодия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звуков на стане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Нотный стан помогает увидеть, как звуки расположены по высоте. Скрипичный ключ чаще используют для высоких и средних звуков, а басовый — для низких.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и рисунок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разной формы показывают, как долго должен звучать каждый звук. По их расположению видно, где мелодия поднимается, опускается или повторяет один и тот же ход.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Нотная запись мелодии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 примерам для учебной презентации, 2025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мелодия особенно заметна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жанрах мелодия выполняет разные задачи: от простого напевного образа до музыкального сигнала для героя или сцены.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и мультфильме мелодия обычно заметнее всего, а в танцевальной музыке она теснее связана с ритмом.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— это короткий музыкальный оборот, который легко узнать на слух. Он может состоять всего из нескольких звуков, но уже задает характер всей мелодии.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длиннее мотива и напоминает предложение в речи. В ней мелодическая мысль развивается, а слушатель чувствует небольшую остановку или завершение.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часто состоит из двух фраз. Вместе они образуют более законченную мелодическую часть, которая звучит цельно и логично.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небольшое изменение мотива помогают мелодии быть понятной. Благодаря этому она не надоедает и одновременно остается интересной для слушателя.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Мотив, фраза и период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мелодия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замысла постепенно вырастает цельная музыкальная мысль.
</a:t>
            </a:r>
            <a:endParaRPr lang="en-US" sz="13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564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0294" y="31370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движется по соседним звукам и звучит спокойно. Такой ход часто создает ощущение мягкости, ясности и внутреннего равновесия.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Скачкообразная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звуки переходят на большие расстояния, поэтому звучание становится более ярким. Такой рисунок сразу привлекает внимание слушателя.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Напевная и широкая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нее большой размах и протяженные фразы. Она хорошо подходит для лирических и торжественных песен, где важна выразительность.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 ритмичная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мелодия обычно бодрая и энергичная. Минорный лад при этом может добавить ей более грустный или задумчивый оттенок.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мелодии по характеру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868366"/>
            <a:ext cx="4063200" cy="1894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показано, как жанр влияет на строение и звучание мелодии.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мелодии зависит от задачи: для пения она проще, для развития темы — длиннее, для быстрого узнавания — короче и ярче.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для презентации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мелодий в разных жанрах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мелодии долго передавались устно, поэтому у разных исполнителей могли появляться небольшие отличия. При этом многие напевы сохраняли повтор, четкий ритм и удобную для пения форму.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мелодии часто звучали на праздниках, в обрядах, играх и трудовых песнях. Они были частью живой традиции, поэтому легко связывались с обычаями и образом жизни людей.
</a:t>
            </a:r>
            <a:endParaRPr lang="en-US" sz="1678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в народной музыке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 музыкальным признакам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направление мелодии связано с настроением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мелодии часто заметно уже при первом прослушивании: оно помогает понять, будет ли музыкальная мысль мягкой, напряжённой или праздничной.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скачков и подъёмов, тем сильнее напряжение; плавное движение и спад чаще создают спокойствие и ощущение завершённости.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Короткий мотив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небольшой музыкальный оборот, который легко различить на слух. Именно он становится опорой для всей мелодии.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 и развитие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мотив повторяется с небольшими изменениями. Так мелодия остаётся узнаваемой, но не звучит однообразно.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Яркая вершина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кульминация и удобное завершение. После этого мелодию легко напеть и вспомнить через некоторое время.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мелодию запоминающейся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задают мелодии длину фраз и места, где исполнителю нужно брать дыхание. Поэтому музыкальная строка часто повторяет естественное звучание речи.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важные слова нередко совпадают с более высокими, протяжными или сильными звуками. Так текст становится выразительнее и лучше запоминается слушателем.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мелодия и текст точно совпадают по смыслу, песня воспринимается как единое целое. Тогда даже простые слова звучат убедительно и эмоционально.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и слова песни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в кино и мультфильмах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Короткая тема может сразу связаться с героем, местом или событием. Стоит прозвучать нескольким нотам, и зритель вспоминает знакомый образ или сцену.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мультфильмах мелодия часто помогает передать движение, шутку или резкую смену настроения. Она делает происходящее на экране более живым и понятным.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 типовому мелодическому примеру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чаще встречаются в мелодии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регистр особенно удобен для пения, поэтому в многих мелодиях именно он становится основой, а крайние звуки появляются для выразительности.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звуки встречаются чаще всего; низкие дают опору, а высокие выделяют вершины и делают мелодию заметнее.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44" y="3085650"/>
            <a:ext cx="14137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11139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Слушай, какие короткие обороты возвращаются снова и снова. Повтор помогает узнать мелодию и понять, какая мысль в ней главная.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 движением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 внимание, где звуки поднимаются, а где опускаются. Так легче уловить, как мелодия набирает силу и как она успокаивается.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Отмечай паузы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тоже важны: они разделяют фразы и делают музыку понятнее. Без них мелодия звучала бы менее выразительно и труднее запоминалась.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оттенки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мотив может звучать тихо или громко, медленно или быстро. Изменение исполнения помогает услышать новый характер знакомой мелодии.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мелодию внимательнее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292612"/>
            <a:ext cx="4063200" cy="1045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за что отвечает мелодия и за что — ритм, чтобы понять, как вместе они создают музыкальную речь.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делает музыку напевной, а ритм — организованной во времени; вместе они создают цельное и легко узнаваемое звучание.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понятий музыкальной грамоты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и ритм: в чем разница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мелодия быстро запоминается, потому что её удобно напевать. Если рисунок звуков ясен, он легко удерживается в памяти даже после одного прослушивания.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темы не исчезают: их используют в новых обработках, в фильмах, мультфильмах и школьных концертах. Так мелодия продолжает жить в разных поколениях.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напев может звучать по-новому на разных инструментах и в другом темпе. Поэтому знакомая мелодия каждый раз приобретает новый характер.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мелодии долго живут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мелодии от замысла до исполнения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музыкальная идея превращается в звучащую мелодию и как исполнитель меняет её характер.
</a:t>
            </a:r>
            <a:endParaRPr lang="en-US" sz="11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соединяет высоту, ритм и движение в понятную музыкальную мысль. Именно она помогает узнать песню, почувствовать настроение и запомнить произведение надолго.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Мелодия: то, что остаётся в памяти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2026-05-24T23:30:56Z</dcterms:created>
  <dcterms:modified xsi:type="dcterms:W3CDTF">2026-05-24T23:30:56Z</dcterms:modified>
</cp:coreProperties>
</file>