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держава: большое государство древности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величайших государств Древнего мира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Персы: народ из Парса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жили на юго-западе Иранского плато, в области Парс. В VI веке до н. э. они объединились под властью Кира II и начали создавать державу, которая быстро выросла до огромных размеров.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II Великий — основатель державы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могущества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II объединил персидские племена и в 550 году до н. э. разгромил мидян. Эта победа открыла персам путь к созданию собственного сильного государства.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завоевания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Кир подчинил Лидию в 546 году до н. э. и взял Вавилон в 539 году до н. э. Так Персия получила богатые и важные земли на Ближнем Востоке.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Кир часто оставлял покорённым народам их обычаи и веру. Благодаря такому подходу подданные меньше восставали и легче признавали власть персидского царя.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и устройство огромной страны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сатрапии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разделил державу на большие области — сатрапии. Такое устройство помогало царю управлять далёкими землями и лучше контролировать сбор налогов.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сатрапов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главе сатрапии стоял сатрап. Он следил за порядком, передавал царские распоряжения и отвечал за поступление налогов в государственную казну.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усилил роль царской власти и установил более чёткие правила для чиновников. Это сделало управление предсказуемым и укрепило единство державы.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реформам Дария I Персия стала более организованной и устойчивой. Огромная страна теперь управлялась не только силой, но и системой.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Персидской державой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царская власть передавала приказы и контролировала огромные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Персидской державы при первых царях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правитель расширял влияние Персии, но успехи были неравномерными: одни походы давали новые земли, другие укрепляли уже завоёванные области.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 постепенный рост державы: от первых побед Кира II до крупных походов при Ксерксе I.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завоеваниях персидских царей; хронология VI–V веков до н. э.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дворцы персидских царей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Пасаргады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один из первых царских центров Персии. Здесь начиналась история державы, а город напоминал о времени Кира II и первых побед персов.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Сузы служили важным административным центром. Отсюда удобно было управлять восточными и западными землями, принимать послов и хранить царские богатства.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Экбатаны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Экбатаны находились в горной области и были ценны как старый политический центр. Цари использовали город как одну из своих резиденций.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Персеполь стал самым знаменитым царским городом. Его дворцы украшали рельефами с изображением воинов, знати и людей, несущих дары царю.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Сатрапии Персидской державы и их 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области державы отличались богатством, положением и полезными ресурсами.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Сатрапии приносили государству разные ресурсы: одни снабжали зерном, другие — товарами, деньгами или защитой границ.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сатрапий Персидской державы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дорога — путь связи между землями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соединяла империю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дорога тянулась от Суз до Сард и связывала далёкие области Персидской державы. По ней ехали гонцы, чиновники и торговцы. Благодаря станциям для смены лошадей сообщения двигались намного быстрее, чем обычный путник мог бы пройти пешком.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важная для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столице принимали решение, его должны были быстро узнать в провинциях. На дороге посланцы останавливались только на короткое время, чтобы заменить лошадей и продолжить путь. Так царская власть оставалась сильной даже на огромном расстоянии.
</a:t>
            </a:r>
            <a:endParaRPr lang="en-US" sz="12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750" y="2246981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42581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54731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42581"/>
            <a:ext cx="218700" cy="218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персов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разных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персидское войско входили персы, мидяне, вавилоняне, эламиты и другие народы. Такое разнообразие делало армию многочисленной и помогало ей действовать на разных территориях.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«Бессмертные»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отрядом были «бессмертные» — 10 000 воинов. Если кто-то выбывал, его сразу заменяли, поэтому численность отряда сохранялась постоянной.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Лучники были важной частью персидской армии. Они могли вести бой издалека и ослаблять противника ещё до сближения, особенно в открытом поле.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и колесницы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помогала быстро нападать и преследовать врага, а колесницы использовали для прорыва строя. Эти силы делали армию подвижной и грозной.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персов заключалась не только в численности, но и в строгом подчинении приказам. Организованное войско было надёжной опорой царской власти.
</a:t>
            </a:r>
            <a:endParaRPr lang="en-US" sz="9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складывалось богатство державы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торговыми путями позволял царям получать доходы даже из далёких областей и усиливать власть центра.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доходы давали управление территориями и торговля; именно они превращали Персию в богатое и устойчивое государство.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обобщения сведений о Персидской державе; точные доли не сохранились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персов и представления о добре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Заратуштры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персов было распространено учение Заратуштры, которое учило различать добро и зло. Оно помогало людям понимать, почему честность и порядок считаются важными для жизни общества.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Ахура-Мазда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божеством считался Ахура-Мазда — бог мудрости и света. Его воспринимали как защитника правильного устройства мира и покровителя справедливой власти царя.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 ложь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имели правда, верность слову и борьба с ложью. Эти качества считались не только личными достоинствами, но и основой прочного государства и спокойствия в стране.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как защитник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правители часто показывали себя хранителями законной власти. Так они подчеркивали, что их власть должна поддерживать порядок, защищать страну и не допускать смуты.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персы относились к покорённым народам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обычаев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Персы обычно не навязывали покорённым народам свои обычаи и веру. Люди могли продолжать жить по привычным правилам, если признавали власть царя и платили налоги.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областях оставались прежние правители или местная знать. Это помогало быстрее наладить управление, потому что население видело знакомых руководителей и меньше сопротивлялось новой власти.
</a:t>
            </a:r>
            <a:endParaRPr lang="en-US" sz="1098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пленников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Вавилона Кир II разрешил многим пленным народам вернуться на родину. Такой шаг показал, что персидские цари умели сочетать силу с политикой примирения.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восстаний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отношение к покорённым землям снижало число мятежей и облегчало сбор налогов. Благодаря этому огромная держава держалась прочнее, чем при постоянном насилии и страхе.
</a:t>
            </a:r>
            <a:endParaRPr lang="en-US" sz="12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 Персидской державы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правители по-разному укрепляли державу: одни расширяли её границы, другие упорядочивали управление и вели войны с соседями.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державы связана прежде всего с сильными правителями, которые строили, завоёвывали и поддерживали единство огромной страны.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персидских царях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показали, что даже очень сильная держава может столкнуться с упорным сопротивлением небольших, но сплочённых государств.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персов сменились трудностями: на суше и на море греки сумели использовать местность, тактику и единство действий.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Греко-персидских войн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внутренние проблемы ослабили Персию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 и военные трудности постепенно подрывали силу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искусство Персии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Персидское искусство вобрало черты многих народов державы: мидян, вавилонян, египтян и жителей Лидии. Поэтому оно выглядело разнообразно и особенно богато.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Персеполя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Персеполе строили огромные колонные залы, широкие лестницы и стены с рельефами. Эти сооружения должны были поражать гостей размерами и показывать величие царской власти.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Дворцовое искусство не только украшало столицу, но и рассказывало о порядке, богатстве и силе державы. В изображениях часто подчёркивались торжественность и уважение к царю.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Персидской державе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запомнилась как одно из крупнейших государств древности. Она объединила разные земли и народы, поэтому её история помогает понять, как управляли огромными многонациональными странами.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часто сравнивают Персию с Египтом, Ассирией и Грецией. Такое сопоставление помогает увидеть, чем отличались её управление, дороги, армия и отношение к завоёванным народам.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Ирана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Персия стала важной частью истории современного Ирана. Память о ней сохранилась в названиях, памятниках и интересе к культуре, возникшей много веков назад.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и другие древние государства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Персия выделялась не только размерами, но и особой системой связи между областями и столицей.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сочетала сильную власть царя с управлением через сатрапии, тогда как Египет, Ассирия и Греция имели иные политические устройства.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схема на основе общих характеристик древних государств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держава: сила, порядок и урок истории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показала, как огромной страной можно управлять через дороги, сатрапии и сильную власть царя. Её история учит, что единство и порядок требуют постоянной поддержки.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2026-06-02T03:27:36Z</dcterms:created>
  <dcterms:modified xsi:type="dcterms:W3CDTF">2026-06-02T03:27:36Z</dcterms:modified>
</cp:coreProperties>
</file>