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9. «Маленький Тигр» Г. Цыферова
</a:t>
            </a:r>
            <a:endParaRPr lang="en-US" sz="3547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добрую сказку, говорим о смелости и учимся пересказывать по картинкам.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Цыферов: сказки, которые легко полюбить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Цыферов писал короткие и тёплые истории для детей. В них часто появляются животные, простые события и мягкий юмор, а главное — доброта, внимание и дружба.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герой сказки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маленький тигрёнок. Он ещё совсем юный, но уже умеет удивляться миру, задавать вопросы и замечать то, что взрослые могут не увидеть.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Тигрёнок похож на ребёнка: он пробует, ошибается, снова собирается с силами и постепенно становится смелее. Поэтому его легко понять и представить.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важны не размер и сила, а характер героя. Он учится действовать, слушать себя и не бояться делать следующий шаг.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тигрёнка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тигрёнка мягкая шерсть, полоски и небольшой размер, поэтому он выглядит особенно трогательно. В его облике чувствуется детская неуклюжесть и осторожность.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 и сдержанная поза помогают увидеть: герой ещё растёт. Иллюстрация подчёркивает, что смелость у него только начинается.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среди деревьев и зверей. Лесной мир создаёт ощущение тишины, уюта и небольшой тайны, а значит, настроение сказки остаётся спокойным.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делает картину доброй и ясной. В таком пространстве легче заметить настроение героя: его осторожность, интерес и радость от удачного шага.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зверей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тигрёнка — привычная жизнь лесных жителей. Этот близкий и понятный мир помогает ребёнку быстрее представить героев и их простые, но важные поступки.
</a:t>
            </a:r>
            <a:endParaRPr lang="en-US" sz="1188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48608" y="2151675"/>
            <a:ext cx="2966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затруднение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Тигрёнок встречает задачу, которая кажется ему большой и немного страшной. Он замирает и пытается понять, что делать дальше.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044650" y="2151675"/>
            <a:ext cx="2966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спешит, а внимательно присматривается к ситуации. В этот момент он ещё сомневается, но уже готов искать решение.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015" y="2571150"/>
            <a:ext cx="213546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6303" y="3908754"/>
            <a:ext cx="330996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есть у героя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Тигрёнок боится неизвестного, и это делает его очень похожим на младших школьников. Страх не мешает сказке, а помогает увидеть, как рождается смелость.
</a:t>
            </a:r>
            <a:endParaRPr lang="en-US" sz="965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Тигрёнок хочет понять, что происходит вокруг. Любопытство подталкивает его смотреть внимательнее и не останавливаться на первом впечатлении.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сразу уверен в себе. Он размышляет, останавливается и как будто проверяет, получится ли у него справиться с трудностью.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делает важный шаг, он чувствует облегчение и радость. Эта эмоция показывает, что даже маленькая победа может быть очень значимой.
</a:t>
            </a:r>
            <a:endParaRPr lang="en-US" sz="9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смелости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тигрёнок осторожничает и присматривается к трудности. Ему нужно время, чтобы собраться, и это нормально даже для смелого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решается действовать и получает радость от успеха. Именно так маленький шаг превращается в настоящую уверенность.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героя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Тигр не старается казаться грозным. Он внимателен к тем, кто рядом, и поэтому вызывает доверие у других зверей.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умеет слушать и замечать, когда кому-то нужна поддержка. Его доброжелательность важнее силы и внешней строгости.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старается помочь, даже если сам волнуется. Такой поступок показывает, что доброта и смелость могут идти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Тигрёнок волнуется, ошибается и радуется успеху, поэтому его история сразу становится близкой и понятной.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сказке Г. Цыферова «Маленький Тигр»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сказке говорит с детьми на языке их собственных чувств и переживаний.
</a:t>
            </a:r>
            <a:endParaRPr lang="en-US" sz="19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на простых и коротких фразах, поэтому его легко читать вслух в первом классе и понимать без долгих объяснений.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часто встречаются повторяющиеся слова и обороты: они помогают лучше запомнить ход событий и уловить настроение маленького героя.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яркие, но понятные слова, чтобы читатель сразу увидел тигрёнка, лес, его осторожность и первые попытки стать смелее.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удобно пересказывать своими словами: он не перегружает, а помогает спокойно говорить о поступках, чувствах и главной мысли истории.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Тигрёнок среди лесной тишины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легко представить маленького тигрёнка на лесной тропинке. Вокруг — деревья, мягкий свет и спокойный воздух, словно всё затаилось и ждёт его следующего шага.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 зверей-соседей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могут стоять звери, которые смотрят на героя с интересом и добротой. Их спокойные позы и тёплые цвета помогают показать, что вокруг нет опасности, только лёгкое волнение.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маленькой победы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удачная сцена — тигрёнок делает смелый шаг вперёд. Его взгляд уже увереннее, а фон остаётся светлым и тихим, чтобы подчеркнуть радость от преодолённого страха.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для иллюстрации
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Маленький Тигр
</a:t>
            </a:r>
            <a:endParaRPr lang="en-US" sz="317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чувств героя в сказке Г. Цыферова
</a:t>
            </a:r>
            <a:endParaRPr lang="en-US" sz="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смелость не появляется сразу. Сначала герой сомневается, потом пробует и только после этого начинает верить в себя.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важнее грозного вида и силы. Именно внимание к другим, терпение и готовность помочь делают Маленького Тигра настоящим героем.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шаг вперёд имеет значение. История учит не бояться трудностей и понимать, что большой характер может начинаться с малого.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Тигрёнок сталкивается с трудностью и сначала пугается. Этот момент показывает: бояться можно, но нельзя сразу сдаваться.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попытка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собирается с силами и делает первый шаг. Так он учится действовать, даже если пока не совсем уверен в себе.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маленькой победы приходит радость. Тигрёнок понимает, что старание, поддержка и доброта помогают становиться сильнее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и большой тигр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тигр кажется сильным и грозным, а маленький — ещё не таким уверенным. Но сила не всегда видна сразу: она растёт вместе с опытом и добрыми поступками.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Тигрёнок ещё мал, зато уже умеет преодолевать страх и делать правильный выбор. Именно внутренняя смелость делает его заметным и симпатичным героем.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сказке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главный герой сказки и почему его называют Маленьким Тигром? Ответ помогает сразу вспомнить, о ком идёт речь и какой он по характеру.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поведении героя после первого шага вперёд? Здесь важно увидеть путь от страха к уверенности и маленькой победе.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тигрёнок боится в начале истории и как он ведёт себя перед трудностью? Эти вопросы помогают заметить его сомнение и осторожность.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добрые черты и поступки делают сказку тёплой? Ответ помогает понять, почему герой вызывает симпатию и надолго запоминается.
</a:t>
            </a:r>
            <a:endParaRPr lang="en-US" sz="11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17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13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158" y="2295390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4488" y="1466300"/>
            <a:ext cx="578700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953" y="2205315"/>
            <a:ext cx="690900" cy="552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урока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— это не отсутствие страха, а умение не отступать и пробовать ещё раз, даже если сначала немного тревожно.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помогает героям внимательно смотреть вокруг, не спешить и выбирать верный шаг, когда ситуация кажется неизвестной.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делает поступки героя тёплыми и заметными. Она помогает не только самому Тигрёнку, но и тем, кто рядом с ним.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приходит после маленькой победы. Она помогает герою понимать, что у него уже получается справляться с трудностями.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поддержка делают историю светлой. Когда рядом есть добрые собеседники, легче поверить в себя и сделать шаг вперёд.
</a:t>
            </a:r>
            <a:endParaRPr lang="en-US" sz="10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запоминается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короткая, ясная и очень тёплая, поэтому её легко читать и пересказывать. В ней есть понятный герой, живые чувства и добрый юмор, который сразу располагает к себе.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запоминается ещё и потому, что показывает знакомый каждому ребёнку путь: испугаться, попробовать, обрадоваться успеху. Такой сюжет остаётся в памяти надолго и вызывает светлое чувство.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Г. Цыферова «Маленький Тигр» помогает увидеть, как доброта, терпение и смелость делают героя сильнее. Маленькая победа становится важным шагом к уверенности в себе.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2026-05-21T16:12:19Z</dcterms:created>
  <dcterms:modified xsi:type="dcterms:W3CDTF">2026-05-21T16:12:19Z</dcterms:modified>
</cp:coreProperties>
</file>