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и твёрдый знаки: ь и ъ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маленьких знака помогают словам звучать и читаться правильно.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ь и ъ в словах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чаще всего прячется в конце слов и иногда стоит внутри них. Твёрдый знак встречается реже: он помогает после приставки перед е, ё, ю, я. У каждого знака своё место.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не произносится сам, но подсказывает, что согласный рядом звучит мягко. Благодаря ему слово читается точнее и понятнее.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мел, лось, день мягкость слышится особенно ясно. Без ь эти слова могут выглядеть непривычно и даже читаться иначе.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маленький знак работает как тихий помощник: он не мешает чтению, а аккуратно направляет его в нужную сторону.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показывает мягкость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мягкий знак в словах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ь стоит после согласной в конце слова: тетрадь, лошадь, печь. Так он помогает заметить, что согласный перед ним мягкий.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ь появляется и в середине слова: пальто, письмо, вьюга. На картинке удобно выделить его цветом, чтобы он сразу бросался в глаза.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нужен, когда надо показать мягкость согласного. Особенно часто он встречается в словах с шипящими на конце: мышь, ночь, вещь.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помогает в некоторых формах слов: учишься, льёт, семь. Здесь ь не украшение, а важная подсказка для чтения.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это правило, можно писать увереннее и не путать слова. Маленький знак — большая польза!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мягкий знак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ь часто ставят после мягких согласных: день, конь, гусь, тетрадь. Он показывает, что согласный не твёрдый.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конце слов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перед нами твёрдый согласный, мягкий знак не нужен: стол, дом, лес. Это простая и удобная проверка.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звук в конце слова, потом проверь правило. Так выбрать нужную букву становится намного легче.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667" y="302315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48953"/>
            <a:ext cx="464400" cy="4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34740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середине слова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письмо, тьма, кольцо ь помогает буквам не слипаться. Слово читается плавно, а глаз не спотыкается о трудное место.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чтение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ь, слово может стать странным на вид и труднее для чтения. Поэтому знак стоит беречь, как маленького помощника.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заметить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словно делает звук мягче и тише. Благодаря ему слова звучат аккуратно, будто идут по мягкой дорожке.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звучание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с мягким знаком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мягкий знак пишется не всегда. В словах ночь, вещь, мышь он нужен, потому что правило требует именно его.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 других словах решение зависит от части речи и формы слова. Поэтому важно не угадывать, а внимательно проверять слово.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возникло сомнение, полезно прочитать слово вслух и посмотреть на его форму. Так правило становится понятнее и спокойнее.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лучше запоминать целиком, как маленьких словарных друзей. Тогда они реже путаются и легче вспоминаются.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ъ не обозначает звук. Его задача — разделить согласную и следующую гласную, чтобы они не сливались.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ъ буквы е, ё, ю, я читаются отдельно: подъезд, съезд, объём, разъём. Это помогает словам звучать правильно.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ъ — не знак силы и не знак громкости. Он просто умный разделитель, который тихо делает своё дело.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— знак разделения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пишется после приставки, если она оканчивается на согласную. Примеры: подъезд, подъём, разъезд. Он помогает не слить приставку с корнем.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приставки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обычно идут буквы е, ё, ю, я. Тогда слово читается чётко и понятно: объявление, съёжился, разъезд. Это правило удобно помнить по паре признаков.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е, ё, ю, 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твёрдый знак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твёрдый знак нужен после приставки
</a:t>
            </a:r>
            <a:endParaRPr lang="en-US" sz="2916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слове слышится слитное произношение, можно запутаться. Твёрдый знак помогает остановить это слитное чтение и делает слово понятным с первого взгляда.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слово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приставки на согласную ъ показывает, где заканчивается одна часть слова и начинается другая. Буквы е, ё, ю, я читаются отдельно, а не вместе с согласной.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граница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слово читается правильно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слова вроде подъезд и съёмка звучат чётко и не смешиваются с другими. Твёрдый знак работает как маленький дорожный указатель для чтения.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словах, пришедших из других языков, тоже встречается ъ. Он помогает разделить буквы и сделать чтение ясным, даже если слово длинное и непривычное.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слова, как адъютант и инъекция, обычно изучают позже. Но в них хорошо видно главное правило: твёрдый знак не даёт согласной и гласной слиться вместе.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пример — конъюнктивит. Слово сложное, но ъ всё так же выполняет свою работу: показывает границу и помогает прочитать слово без спешки и ошибок.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в сложных словах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ь или ъ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проверить слово шаг за шагом и выбрать нужный знак без догадок.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знака не имеют собственного звука, поэтому их не слышно как обычные буквы. Зато без них слово может читаться не так, как нужно.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ь и ъ похожи и чем отличаются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ь показывает, что согласный рядом произносится мягко. Он словно просит букву стать нежнее и не звучать твёрдо.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ъ не смягчает звук, а разделяет приставку и следующую гласную. Он не мешает словам, а помогает им не слипаться.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словах с ь и ъ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написать ь там, где нужен ъ. Получается, например, сьезд вместо съезд, и слово сразу теряет правильный вид.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забыть мягкий знак в словах день, конь, ночь или тетрадь. Без него слово выглядит незавершённым и читается хуже.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ещё раз прочитать слово вслух. Если звучит мягко — нужен ь, если после приставки перед е, ё, ю, я — нужен ъ.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знак ставят просто «на всякий случай». Но лишняя буква только мешает. Лучше проверить слово по правилу и не спешить.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мягким знаком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ь помогают короткие и знакомые слова: день, гусь, лошадь, печь, тетрадь. В них мягкий знак особенно заметен и хорошо слышится при чтении.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запоминания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твёрдым знаком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ъ удобно держать в памяти слова подъезд, съёмка, объявление, разъём. Их можно раскрасить в разные цвета, и тогда знаки точно не перепутаются.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по шагам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выбрать нужный знак и не пропустить важные буквы в слове.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4631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5150" y="1545710"/>
            <a:ext cx="410550" cy="46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325760"/>
            <a:ext cx="468000" cy="37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278960"/>
            <a:ext cx="468000" cy="46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знаки в русском языке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и твёрдый знаки делают запись аккуратной. Они помогают написать слово так, чтобы его прочитал именно так, как задумано.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письма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знаки подсказывают, как произносить слово. Благодаря им буквы не слипаются, а звучат чётко и понятно для читателя.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чтение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Ь и ъ показывают, что у русского языка есть свои важные правила. Они маленькие, но очень трудолюбивые и всегда стоят на своём месте.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русского языка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 знак меняет слово очень сильно. Без него можно перепутать разные формы и даже совсем разные по смыслу слова.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слов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6194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тренировка для памяти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6775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слова мел — мель или полёт — подъём. Один знак меняет звучание, а иногда и смысл, поэтому пара сразу запоминается лучше.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26775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пару слов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34200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сравни слова и найди, где нужен ь или ъ. Это как маленькая игра: кто заметит знак первым, тот и молодец.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134200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ещё раз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80488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слова вслух и напиши их в тетради. Так рука и ухо работают вместе, а правило запоминается быстрее и веселее.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80488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Произнеси и запиши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показывает мягкость, а твёрдый знак разделяет приставку и гласную. Они не звучат сами, но без них русский язык стал бы куда менее понятным.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маленьких знака — большая помощь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2026-05-21T20:19:09Z</dcterms:created>
  <dcterms:modified xsi:type="dcterms:W3CDTF">2026-05-21T20:19:09Z</dcterms:modified>
</cp:coreProperties>
</file>