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подобия в геометрии: форма, масштаб,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связывает форму и измерения: углы сохраняются, а величины масштабируются в одном отношении.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изучают после треугольников, пропорций и теорем о параллельных прямых. В 11 классе ключевая опора — подобие треугольников: через него решается большая часть задач. Идея восходит к евклидовой геометрии и практике моделирования реальных объектов; в школе её применяют также в картографии, архитектуре и черчении.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&gt; 1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означает, что одна фигура является увеличенной копией другой.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(тема «Подобие фигур»).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подобны, если их соответствующие углы равны, а стороны пропорциональны. Коэффициент подобия k показывает, во сколько раз меняется масштаб.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10533"/>
            <a:ext cx="4534800" cy="20139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«Подобные треугольники».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ограниченному набору данных можно доказать подобие треугольников, не сравнивая все элементы напрямую.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проверить либо углы, либо комбинации углов и сторон, либо пропорциональность всех трёх сторон — это ускоряет доказательства в задачах.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«Подобие и масштаб».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длины, площади и объёмы при масштабе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линейный масштаб меняется в k раз, площади меняются заметно сильнее, а объёмы — ещё сильнее, поэтому «визуальная» оценка часто обманывает.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масштаба развиваются по разным законам: линейный — k, площадной — k², объёмный — k³. Это помогает правильно переводить размеры с модели на реальность.
</a:t>
            </a:r>
            <a:endParaRPr lang="en-US" sz="19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коэффициента подобия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k связывает соответствующие линейные величины двух подобных фигур: стороны, отрезки, высоты и другие размеры. Именно он переводит измерения с одной фигуры на другую.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действует по-разному на разные характеристики. Площади масштабируются как k², а объёмы — как k³, поэтому нельзя подменять площадной масштаб линейным и наоборот.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&gt; 1, исходная фигура «увеличивается»: все линейные величины растут пропорционально. При 0 &lt; k &lt; 1 фигура уменьшается, и линейные размеры уменьшаются в том же отношении.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 и реальные пропорции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уменьшенной модели можно сохранить общую форму: согласуются этажность и расположение элементов. Если известен масштаб макета, по нему рассчитывают реальные размеры отдельных частей — например, ширину окон или высоту выступов.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как «уменьшённая копия»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переносит большие расстояния в удобный формат, сохраняя геометрическую схожесть ориентиров. При выборе масштаба 1:500 или 1:1000 легко перейти от расстояния на карте к реальному расстоянию на местности.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чертёж и измерения по модели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чертежах подобие помогает читать размеры через пропорции. Даже без прямого выхода к реальному объекту измеряют отрезки на схеме и пересчитывают их в нужные величины, опираясь на коэффициент масштаба.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 моделях, чертежах и масштабе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подобия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проверки: сначала сопоставить элементы, затем подтвердить условия для подобия, а при нехватке данных — использовать признаки треугольников.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 периметр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подобных фигур периметры относятся так же, как соответствующие стороны: P1/P2 = k. Поэтому по одной паре длин можно пересчитать весь контур.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масштабируются линейно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коэффициент подобия равен 2, то каждый линейный отрезок увеличивается в 2 раза, а значит и суммарная длина по контуру тоже увеличивается в 2 раза.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k = 2 периметр растёт в 2 раза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= 0,5, все соответствующие стороны уменьшаются вдвое. Соответственно уменьшается и периметр: во сколько раз изменяются стороны, во столько же меняется и P.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k = 0,5 периметр уменьшается в 2 раза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величины у подобных фигур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«Подобие и масштаб».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масштабов: какие показатели меняются, а какие сохраняют значение при подобии.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линейный и площадной масштаб. Чтобы избежать её, всегда проверяйте, какая величина считается: длина, площадь или объём.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в которых используется подобие треугольников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почти всегда один: выделить два подобных треугольника, записать отношения соответствующих сторон и затем вычислить нужную величину через коэффициент подобия.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помогают находить недоступные высоты, расстояния и размеры, не измеряя их напрямую. Вы сопоставляете «малый» и «большой» треугольники и переносите пропорции между сторонами.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сюжеты: тень дерева в разное время дня, ширина реки по наблюдаемым углам, расстояние до объекта по линиям визирования, размеры фигур на чертеже по известным отрезкам.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«Подобные фигуры и масштаб» (обобщённые законы масштабирования), без привязки к конкретному источнику.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 что изменяется при подобии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подобных фигурах углы не меняются, а численные характеристики «растут» с разной скоростью в зависимости от того, что именно измеряют.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масштаб линейных величин задаётся степенью k¹, площади — k², объёмы — k³. Это помогает избегать типичных ошибок при решении задач.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разной величины: одинаковая «геометрическая идея»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можно заметить листья разных размеров, но с похожими контурами и внутренним «рисунком» жилок. В природе подобие часто не строгое: формы слегка искажаются ростом и условиями среды. Однако общая закономерность читается как масштабирование одной фигуры.
</a:t>
            </a:r>
            <a:endParaRPr lang="en-US" sz="1042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кристаллы: закономерность формы в разных масштабах
</a:t>
            </a:r>
            <a:pPr algn="l" indent="0" marL="0">
              <a:lnSpc>
                <a:spcPct val="130039"/>
              </a:lnSpc>
              <a:buNone/>
            </a:pPr>
            <a:r>
              <a:rPr lang="en-US" sz="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некоторые кристаллы визуально напоминают друг друга по структуре, хотя размеры отличаются. При всей уникальности отдельных узоров можно увидеть повторяемые элементы формы. Геометрическое подобие помогает описывать такие наблюдения, связывая форму и размер без лишних измерений.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 природе и окружающем мире: два визуальных наблюдения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 координатной плоскости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фиксируем центр масштабирования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начало координат как точку, относительно которой «раскрывается» фигура. Подобие здесь удобно трактовать как преобразование с общим центром.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как меняются расстояния и контуры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масштабирования отрезки между соответствующими точками растут пропорционально k. Это позволяет анализировать графики и чертежи через понятие коэффициента подобия.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координаты на 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каждую точку (x, y) преобразовать в (kx, ky), то фигура увеличится или уменьшится в k раз, сохраняя форму. Равенство соответствующих углов сохраняется автоматически.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Контрольный алгоритм проверки перед вычислениями (шаги соответствия и масштабов).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базовые определения равенства и подобия.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подобные фигуры: в чём разница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свойства. Она помогает не смешивать равенство (совпадение по форме и размеру) с подобием (совпадение по форме при изменённом масштабе).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сводится к масштабу: равные фигуры соответствуют k=1, а подобные допускают любой положительный k. Это напрямую влияет на то, какие величины можно приравнивать.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885" y="3200400"/>
            <a:ext cx="28297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 картографии и измерениях на местности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pPr algn="r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расстояния уменьшаются по фиксированному масштабу. Измерив на бумаге отрезок, вы получаете реальную длину, применяя одинаковое соотношение ко всем направлениям.
</a:t>
            </a:r>
            <a:endParaRPr lang="en-US" sz="101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 спутниковые снимки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переводит реальные размеры в уменьшенное изображение. При сопоставлении объектов по форме можно использовать пропорции, чтобы судить о размерах без прямых измерений на местности.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 навигационные схемы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сохраняет форму маршрутов и соотношения сторон, хотя размеры меняются. Поэтому по схеме можно оценивать протяжённость участков и ориентироваться в пространстве.
</a:t>
            </a:r>
            <a:endParaRPr lang="en-US" sz="978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крупных объектов по моделям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слишком велик или опасно измерять напрямую, используют модель. Подобие позволяет переносить линейные соотношения, а значит — вычислять расстояния через уменьшенные копии.
</a:t>
            </a:r>
            <a:endParaRPr lang="en-US" sz="9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законы масштабирования подобных фигур: S∼k², V∼k³. Дата не применима (теоретический расчёт).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линейных размеров, площадей и объёмов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модели в k раз линейные размеры растут пропорционально k, а площадь «набирает» квадратный множитель. Объём увеличивается ещё быстрее, по закону k³.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множителей показывает, что удвоение масштаба не даёт «удвоение всего»: площадь становится в четыре раза больше, а объём — в восемь раз. Это объясняет разницу между расчётом поверхности и вместимости.
</a:t>
            </a:r>
            <a:endParaRPr lang="en-US" sz="1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 приёмы решения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объёмы растут иначе: S1/S2 = k², V1/V2 = k³. Если в задаче перепутать степени, ответ получается неверным даже при верно найденном k.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подобных фигур соответствующие линейные величины относятся как один и тот же коэффициент k: a1/a2 = b1/b2 = c1/c2 = k. Это отправная точка для 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изменяются с тем же коэффициентом: P1/P2 = k. Поэтому, найдя k по двум сторонам, легко перенести результат на весь контур треугольников или многоугольников.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требуется доказать подобие, отдельно проверяют углы и пропорции сторон. В практических задачах сначала находят k по известной паре соответствующих отрезков, затем применяют формулы к остальным величинам.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почему принцип подобия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подобия связывает форму, масштаб и измерения в единую систему. Он нужен для доказательств и вычислений в планиметрии, для работы с чертежами, картами и моделями, превращая сложные измерения в задачи о пропорциях.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2026-05-14T04:51:20Z</dcterms:created>
  <dcterms:modified xsi:type="dcterms:W3CDTF">2026-05-14T04:51:20Z</dcterms:modified>
</cp:coreProperties>
</file>