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Берестов. «Гляжу с высоты…»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мир становится удивительным, если посмотреть на него сверху.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Берестов писал просто и ясно, но в его стихах всегда есть тепло, доброта и точные детали. Он умел показать детям, как красивы дом, дорога, природа и маленькие открытия вокруг нас.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умел замечать чудо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знакомые места с высоты и вдруг видит их по-новому. То, что раньше казалось обычным, становится маленьким, далёким и почти игрушечным.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поля и дома меняют привычный вид, потому что расстояние словно уменьшает их. От этого возникает ощущение, будто мир нарисован заново, хотя он давно знаком.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не только сами картины, но и чувство героя. Он удивляется, радуется и замечает, что простое наблюдение может подарить настоящее открытие.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взгляд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высоты открывается широкий обзор: видно далеко вокруг, а привычные предметы становятся частью большой картины. Взгляд словно охватывает сразу и дорогу, и поля, и дома.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места иначе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этот образ легко представить. Это похоже на взгляд из окна поезда, с высокого этажа или с холма, когда знакомый мир вдруг кажется новым и очень интересным.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тянется вдаль и с высоты кажется тонкой полоской. Привычный путь становится частью большой картины, где всё выглядит тише и спокойнее.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 сверху воспринимается особенно ясно. Оно словно расширяет пространство вокруг и помогает почувствовать воздух, свет и свободу взгляда.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перестаёт быть большим и важным, как на земле. Издалека он кажется маленьким, почти игрушечным, и от этого вызывает улыбку и удивление.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героя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просто смотрит, а радуется увиденному. Его внимание помогает заметить красоту в простых вещах и почувствовать тихое удовольствие от наблюдения.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герой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наблюдение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героя: от взгляда сверху к удивлению и радости открытия.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близка детям: красота рядом, и её можно увидеть без волшебной палочки. Нужны только любопытство, внимание и доброе настроение.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показывает: если смотреть внимательно, даже самые обычные дороги, поля и дома могут показаться необычными и красивыми. Важно не пройти мимо, а остановиться взглядом.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чудо в простых вещах. Иногда достаточно подняться чуть выше, чтобы увидеть знакомый мир совсем по-новому и порадоваться этому открытию.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наполнен ясностью и ощущением хорошего дня. Кажется, что вокруг много воздуха, а мир открыт и приветлив.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тревоги и резких событий. Оно звучит мягко, как тихий разговор с хорошим знакомым о красивом виде.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с улыбкой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радуется тому, что увидел знакомое по-новому. Это доброе, чуть смешливое удивление делает стихотворение особенно тёплым.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возникают в воображении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уходящая вдаль
</a:t>
            </a:r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легко возникает тонкая дорога, которая тянется через открытое пространство. Она становится частью большой и спокойной картины. Рядом — поля и ровная линия горизонта, будто мир широко распахнут навстречу взгляду.
</a:t>
            </a:r>
            <a:endParaRPr lang="en-US" sz="172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как игрушки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высоты крыши домов выглядят маленькими и аккуратными. Они напоминают игрушечные домики в детской комнате, только вокруг них — не ковёр, а настоящее небо, поля и светлый простор.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пейзаж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появляется ровная, светлая картина без суеты. Пространство кажется широким, а знакомые предметы — спокойными и немного таинственными. От этого хочется смотреть ещё и ещё.
</a:t>
            </a:r>
            <a:endParaRPr lang="en-US" sz="17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пишет простыми и точными словами, поэтому стихотворение легко понимать даже младшим школьникам. Каждое слово сразу рисует понятную картину и не требует сложных объяснений.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Поэтичность здесь создают не сложные выражения, а точные образы и спокойный ритм. Благодаря этому стихотворение звучит легко, чисто и очень по-доброму.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быстро уловить ход мысли героя. Сначала он смотрит, потом замечает перемену, а затем радуется открытию. Такой порядок делает текст ясным и запоминающимся.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рисует мир через яркие зрительные образы: дорога, дом, поле и даль сразу встают перед глазами. Обычные вещи кажутся маленькими и почти игрушечными.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высотой и простором, расширяют картину и создают ощущение воздуха. Читатель будто сам поднимается выше и смотрит на знакомое место по-новому.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объясняет чувство героя прямо, а показывает его через картину увиденного. Поэтому удивление возникает естественно, без лишних слов и назидания.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стихотворение похожим на свежий рисунок: знакомый пейзаж остаётся тем же, но вдруг открывается как новая и очень красивая сцена.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мысли в стихотворении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знакомое становится маленьким и необычным, возникает удивление. Именно в этот момент читатель чувствует маленькое открытие вместе с героем.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Взгляд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сначала просто смотрит на мир с высоты. Это задаёт точку наблюдения и сразу помогает увидеть всё шире и дальше.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Узнавание знакомого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замечает привычные предметы: дорогу, поля, дома. Всё кажется узнаваемым, хотя вид у них уже совсем другой.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Ясный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простая мысль: внимательно смотреть интересно. Короткий путь от взгляда к выводу помогает легко запомнить стихотворение.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поезда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едет в поезде, деревья, дома и поля быстро уменьшаются вдали. Знакомый пейзаж становится как будто нарисованным и чуть-чуть волшебным.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горка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горки видно больше, чем обычно: дорожки, крыши и площадки выглядят иначе. Такое наблюдение помогает понять радость героя, который смотрит сверху.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этаж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окна высокого этажа двор и улица кажутся маленькими. Ребёнок замечает, что привычные места меняют размер и приобретают новый вид.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или переход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моста хорошо видно пространство вокруг, и взгляд легко скользит вдаль. Это знакомое ощущение близко детям и делает стихотворение понятным.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Поводы для узнавания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строят картину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«высота», «даль» и «простор» сразу открывают широкую картину. Читатель чувствует, что перед ним не тесная комната, а большой мир, полный воздуха и света.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в новом виде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«дорога», «поле», «дом» называют знакомые вещи, которые ребёнок легко представляет. Но в стихотворении они выглядят иначе, потому что взгляд на них стал сверху.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впечатление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обычное наблюдение превращается в маленькое открытие.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звучат слова, связанные с высотой и далью. Они как будто раскрывают пространство шире и делают картину лёгкой и воздушной.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стихотворение лучше спокойно и неторопливо, чтобы успеть рассмотреть каждую картину. Тогда слова звучат ясно, а смысл легко доходит до слушателя.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 помогает передать доброжелательное удивление героя. Не нужно торопиться: небольшие паузы делают чтение живым и дают время представить пейзаж.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с тихой улыбкой, стихотворение получится светлым и тёплым. Оно будет звучать так, будто герой делится с нами приятной находкой.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при чтении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 — наблюдение за привычным миром с высоты. Поэт показывает, как меняется картина, когда человек смотрит на неё с новой точки зрения.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текста проста и важна: красота часто скрыта рядом, и увидеть её помогает внимательный взгляд. Даже обычные дороги и дома могут удивить.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эта мысль особенно близка. Она учит не спешить мимо знакомого, а замечать интересное в самом простом и радоваться открытию.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это стихотворение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понятный и очень наглядный. В нём легко узнать знакомые предметы, а потом вдруг увидеть их по-новому, почти как в маленькой игре.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настроение, простор и чувство удивления делают стихотворение близким детям. Читать его приятно, потому что оно звучит просто, ясно и немного волшебно.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образ большого пространства, где дорога, поле и дома видны с необычной стороны. Такая картина долго стоит в памяти.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нужно быть внимательным к миру вокруг. Тогда даже знакомый двор или улица могут показаться интересными и красивыми.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замечать простые вещи без спешки и с добрым любопытством. Это полезный навык не только на уроке, но и в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впечатление — тихая радость открытия. Поэзия Берестова показывает, что обычный день может стать чуть-чуть волшебным, если смотреть вдумчиво.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открытие большого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Берестова «Гляжу с высоты…» показывает, как один взгляд меняет привычный мир. Оно учит замечать красоту рядом и радоваться простому открытию.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2026-05-24T06:19:58Z</dcterms:created>
  <dcterms:modified xsi:type="dcterms:W3CDTF">2026-05-24T06:19:58Z</dcterms:modified>
</cp:coreProperties>
</file>