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М. Симонов. «Ты помнишь, Алеша, дороги Смоленщины...»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фронтовых дорогах, памяти и силе народа в первые месяцы войны.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его историческая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Симонова выросло из живого опыта войны 1941 года: отступление, тяжёлые бои на Смоленщине, встреча с простыми людьми и память о пережитом.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Симонов: писатель и фронтовой корреспондент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был не только поэтом, но и военным корреспондентом, поэтому писал о войне с личным знанием фронтовой жизни и её трудностей.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появляются дороги, привалы, солдатский быт и тревога ожидания; эти детали делают изображение войны конкретным и достоверным.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поэзии Симонова характерны ясная речь, доверительная интонация и уважение к обычному человеку, который в тяжёлое время сохраняет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 которым шла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дороги Смоленщины в стихотворении сразу создают ощущение тяжёлого пути. По ним движутся солдаты, техника и беженцы, а сама дорога становится знаком испытаний и усталости.
</a:t>
            </a:r>
            <a:endParaRPr lang="en-US" sz="1007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среди тревожного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деревни показаны не как фон, а как живое пространство, где сохраняется человеческое тепло. Здесь бойцы встречают простых людей, которые делятся последним и поддерживают их словом и заботой.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переживающая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леса и открытое небо в стихотворении напоминают о красоте родной земли. Но рядом с этой красотой чувствуется боль разрушений, и пейзаж звучит особенно пронзительно.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 в стихотворении: земля, путь, память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очевидца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видит усталость бойцов, трудные переходы и жизнь мирных жителей рядом с линией фронта. Эти впечатления становятся основой лирического текста.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превращает личное переживание в поэтическое воспоминание о войне, людях и дороге, которую невозможно забыть.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Лето–осень 1941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Смоленской земле идут тяжёлые бои, советские войска отступают, а фронтовая дорога становится частью повседневной жизни солдат.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создавалось стихотворение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Алёше создаёт впечатление доверительного разговора двух людей, которые вместе пережили фронтовые испытания и понимают друг друга без лишних слов.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форма делает стихотворение очень личным: читатель слышит не официальный рассказ, а живую память человека, делящегося пережитым опытом.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помогает соединить частное воспоминание с общей историей войны: личный голос становится голосом целого поколения фронтовиков.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Алёше и разговорная форма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чувств в лирическом воспоминании о войне.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стихотворении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лишения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ощущаются пыль, холод, остановки и ночёвки. Эти детали помогают понять, сколько сил требовала война от солдат каждый день.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связана с движением войск, переходами и постоянной неизвестностью. Она показывает войну как долгий, тяжёлый путь, а не только как отдельный бой.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выходит за рамки одного эпизода и становится символом судьбы России в военные годы. Через него виден общий исторический путь народа.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стихотворении сохраняет следы пережитого и превращается в часть благодарной памяти. Она напоминает, что фронтовой опыт нельзя забыть.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деревенские жители встречают солдат с сочувствием и делятся тем, что у них есть. Их доброта помогает бойцам почувствовать человеческое тепло среди войны.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стихотворении особенно заметны: их забота, спокойная стойкость и готовность помочь создают образ народа, который не сломлен трудным временем.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Старики напоминают о связи поколений и о том, что родная земля переживала тяжёлые испытания не раз. Их присутствие придаёт стихотворению особую глубину.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воспринимаются как знак будущего: ради них и ради мирной жизни идёт борьба. Поэтому встреча с ними усиливает чувство ответственности и надежды.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люди на войне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их значение в стихотворении Симонова.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связаны с фронтовым путём, поддержкой народа и благодарной памятью о войне.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К. М. Симонова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пейзажа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леса показаны как живая, знакомая земля, которую переживает война. Эти детали напоминают, что за военными событиями стоит родной мир, полный простора, тишины и памяти.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Пыльная дорога в стихотворении становится не просто частью пейзажа, а знаком фронтовой жизни. По ней идут солдаты, и вместе с ними движется сама война, оставляя следы усталости и тревоги.
</a:t>
            </a:r>
            <a:endParaRPr lang="en-US" sz="1199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в тексте связаны с простыми людьми и их повседневной жизнью. Через них особенно ясно видно, что война проходит не по абстрактной карте, а по реальным русским селениям.
</a:t>
            </a:r>
            <a:endParaRPr lang="en-US" sz="1196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небо расширяет картину и делает её особенно печальной и правдивой. Под ним человек чувствует и свободу родной земли, и уязвимость страны в тяжёлое военное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звучат сильнее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интонация объединяет историческую тему с личным переживанием фронтовика и делает стихотворение особенно доверительным.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сосредоточен на фронтовом пути и человеческой стойкости; остальные темы поддерживают и углубляют это ядро.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К. М. Симонова «Ты помнишь, Алеша, дороги Смоленщины...», 1941.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пишет просто и ясно, почти как говорит человек, вернувшийся с дороги. Такая речь помогает поверить каждому слову и почувствовать подлинность фронтового воспоминания.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обращения, повторы и перечисления. Они не украшают речь, а собирают её в единый поток памяти, где важна каждая деталь увиденного и пережитого.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одновременно тёплая и сдержанная. В ней слышны усталость, уважение и тихая грусть, поэтому стихотворение звучит не громко, а очень убедительно и по-человечески.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быстро запоминает стихотворение, потому что в нём есть яркий образ дороги и узнаваемые детали Смоленщины: пыль, деревни, поля, солдатская усталость. Всё это создаёт чёткую картину.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держится на повторяющихся смысловых опорах: война, люди, память, Родина. Благодаря этому оно воспринимается как цельный рассказ о трудном, но важном военном пути.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разные приёмы помогают передать правду фронтовой жизни и чувства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правдивость и эмоциональную силу текста: они делают военное воспоминание конкретным, близким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К. М. Симонова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стихотворении показана как тяжёлое испытание, которое проверяет людей на стойкость. Но даже в самых трудных условиях человек сохраняет достоинство и способность поддерживать других.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дорогах Смоленщины становится памятью о солдатах и мирных жителях, которые вместе переживали беду. Так частное воспоминание превращается в образ общей судьбы страны.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убеждает, что сила народа не только в оружии, но и в доброте, взаимопомощи и верности Родине. Именно это помогает пережить страшное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постепенно: от тяжести дороги и тревоги — к теплу памяти и внутреннему уважению к людям, которых встретил лирический герой.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идёт от боли к тихой силе: стихотворение не только печалит, но и оставляет чувство благодарности и надежды.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К. М. Симонова «Ты помнишь, Алеша, дороги Смоленщины...», 1941.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о войне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писал как очевидец, поэтому его строки близки к живым свидетельствам времени. Подобная достоверность делает произведение важным рядом с другими текстами о Великой Отечественной войне.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1940-х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продолжает традицию военной поэзии, где личный голос поэта соединяется с исторической правдой. В центре здесь не только событие, но и переживание человека, оказавшегося на войне.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многие военные стихи, этот текст хранит благодарную память о тех, кто не вернулся. Через неё читатель понимает цену победы и значение человеческой верности.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не только бой и отступление, но и мысли, чувства, тревогу и надежду солдата. В этом его сходство с лучшими произведениями о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дорогу как главный символ войны. Она показывает не только движение войск, но и усталость, опасность и долгий путь страны через испытания.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обратить внимание на Смоленщину. Это не просто место действия, а образ родной земли, которая страдает, но остаётся близкой и дорогой лирическому герою.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необходимо понять роль простых людей. Их забота и сочувствие помогают солдатам, а вместе с тем раскрывают главную мысль о силе народа и памяти.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при анализе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которое учит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показывает войну через простые и очень сильные образы, поэтому стихотворение легко понять и трудно забыть. Оно учит беречь память, уважать подвиг и ценить мир.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2026-05-22T17:30:08Z</dcterms:created>
  <dcterms:modified xsi:type="dcterms:W3CDTF">2026-05-22T17:30:08Z</dcterms:modified>
</cp:coreProperties>
</file>