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глагол: его признаки, формы и роль в предложении.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глагола: что это и зачем он нужен
</a:t>
            </a:r>
            <a:endParaRPr lang="en-US" sz="36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глаголы в 5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помогают строить предложения, а их разбор учит замечать форму слова, окончания и грамматические признаки. Это делает письмо грамотнее, а чтение — внимательнее и точнее.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37" y="1409825"/>
            <a:ext cx="226275" cy="25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680325"/>
            <a:ext cx="239100" cy="239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41075"/>
            <a:ext cx="239100" cy="239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глаголом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человека, животного или предмета: читать, строить, летит. Он отвечает на вопросы что делать? что сделать? что делает?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 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может обозначать процесс или природное явление: идти, светает, дует, моросит. Такие слова показывают, что происходит вокруг нас.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передаёт и состояние: думать, спать, радоваться, мерзнуть. В предложении он часто помогает понять, что именно происходит в данный момент.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типичных окончания помогают узнать инфинитив: -ть, -ти, -чь.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не показывает время и лицо, но служит отправной точкой разбора глагола.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 непостоянные признаки глагола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разбора важно разделять признаки, которые не меняются, и те, что зависят от формы слова.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сохраняются у слова, а непостоянные нужно определять по конкретной форме в тексте.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глагола: несовершенный и совершенный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показывает действие в процессе или повторяющееся действие. Такие глаголы отвечают на вопрос что делать? и не сообщают о завершённости.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 называет завершённое действие и отвечает на вопрос что сделать? По нему видно, что результат уже достигнут или действие завершилось.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помогает точнее понять смысл глагола и не путать его с временем. Один и тот же корень может образовывать пару: писать — написать.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видовых пар глаголов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связывает действие как процесс и действие как результат. Это помогает увидеть смысловую связь между формами одного и того же глагола.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распределены поровну: в русском языке обе формы нужны, чтобы точно передавать ход действия и его завершение.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грамматики русского языка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37" y="1758750"/>
            <a:ext cx="226275" cy="25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093950"/>
            <a:ext cx="239100" cy="239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2400" y="326250"/>
            <a:ext cx="8410200" cy="7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и возвратные глаголы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432150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 направляют действие на другой предмет: читать книгу, решать задачу, строить дом. Обычно после них можно поставить вопрос к дополнению.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757600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 имеют суффикс -ся или -сь: умываться, смеяться, учиться. Они показывают действие, которое обращено к самому субъекту или совершается с ним.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глагола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II спряжения другие окончания: -ишь, -ит, -им, -ите, -ат, -ят. Но есть слова-исключения, которые нужно запомнить и проверять по словарю.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помогает определить личные окончания глагола в настоящем и будущем времени. К I спряжению обычно относятся формы на -ешь, -ет, -ем, -ете, -ут, -ют.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спряжение глагола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школьном правиле определения спряжения по начальной форме и личным окончаниям.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Наклонение глагола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сообщает о действительном, реальном действии: то, что происходит сейчас, происходило раньше или будет происходить. Примеры: читаю, читал, буду читать.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форма, с помощью которой выражают просьбу, совет, приказ или приглашение к действию. Примеры: читай, прочитай, идите.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 действие, которое возможно при определённом условии. Обычно образуется с частицей бы: читал бы, прочитал бы.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будущем времени у глагола определяют лицо и число, потому что форма показывает, кто совершает действие: я пишу, ты читаешь, они напишут.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лицо, число и род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помогает связать глагол с местоимениями: я, ты, он, мы, вы, они. Это особенно важно при разборе форм в тексте.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у глагола определяют число, а в единственном числе — ещё и род: писал, писала, писало. Во множественном числе род не указывается.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не постоянны: они зависят от конкретной формы слова. Поэтому при морфологическом разборе нужно смотреть не только на слово, но и на его употребление.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пропустить важные признаки и идти от общего к частному.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начинается с начальной формы и постоянных признаков, а заканчивается непостоянными признаками и ролью в 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морфологического разбора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4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глагола
</a:t>
            </a:r>
            <a:endParaRPr lang="en-US" sz="31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читает — это глагол. Его начальная форма — читать. По смыслу действие не завершено, значит, вид несовершенный; форма отвечает на вопрос что делает?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переходный и невозвратный, относится к I спряжению. Он стоит в изъявительном наклонении, в настоящем времени, в 3-м лице, единственном числе.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слово читает чаще всего является сказуемым. Именно эта форма показывает, что действие происходит сейчас и связано с определённым действующим лицом.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разбора слова «читает»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разбора слова «построили»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Построили — глагол. Начальная форма — построить. Вид совершенный, потому что действие уже завершено и форма отвечает на вопрос что сделали?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переходный, невозвратный глагол II спряжения. Форма стоит в изъявительном наклонении, в прошедшем времени, во множественном числе; род здесь не определяется.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разборе глагола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ошибки чаще появляются там, где нужно сопоставлять смысл слова и его форму, а не просто запоминать термин.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вид и время, поэтому полезно сначала определить, завершено действие или оно продолжается.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 школьном разборе глагола; иллюстративная оценка частоты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определяйте вид по смыслу и вопросу: что делать? или что сделать? Это помогает не смешивать незавершённое действие с завершённым и точнее понимать форму.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проверяйте по личной форме или по начальной форме с учётом исключений. Если сомневаетесь, полезно поставить глагол в 3-е лицо множественного числа.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лицо, число и род определяются только у нужной формы слова. Род указывают лишь в прошедшем времени единственного числа, поэтому в остальных случаях его не ищут.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признаки глагола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готового разбора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 школьному алгоритму морфологического разбора глагола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речи глаголы создают движение и помогают представить картину действия, поэтому авторы выбирают яркие формы: бежал, сверкал, шептал.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научно-познавательных текстах глаголы чаще называют точные процессы и действия: измеряют, сравнивают, изменяются, называют.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часть речи может работать по-разному: в одном тексте она рисует образ, в другом — сообщает факты и объясняет процесс.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помогает понять, почему автор выбрал именно такую форму глагола и как она влияет на смысл всего предложения.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учебных и художественных текстах
</a:t>
            </a:r>
            <a:endParaRPr lang="en-US" sz="27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нужно запомнить о глаголе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помогает увидеть в глаголе и значение действия, и его грамматические признаки. Если уверенно определять форму, вид, спряжение и остальные признаки, разбирать слова станет намного проще.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2026-05-22T06:54:28Z</dcterms:created>
  <dcterms:modified xsi:type="dcterms:W3CDTF">2026-05-22T06:54:28Z</dcterms:modified>
</cp:coreProperties>
</file>