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научного знания: как отличить науку от мнения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Понимать, где наука, а где лишь мнение, сегодня особенно важно.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критерии науки важны сегодня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создавать лекарства, технологии и экологические решения, но поток информации растёт быстрее критического мышления. Критерии научности позволяют отделять доказанные выводы от слухов, ошибок и псевдонаучных обещаний, которым легко поверить без проверки.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научное знание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объединяет факты в упорядоченную систему, а не хранит разрозненные наблюдения. Оно помогает увидеть связи между явлениями и понять, почему мир устроен именно так.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измерение, эксперимент и логический анализ позволяют получать сведения, которые можно сопоставить между собой. Благодаря этому выводы науки зависят не от догадки, а от проверенной процедуры.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не ограничивается перечислением событий: она ищет закономерности и причины. Поэтому научное объяснение отвечает не только на вопрос «что происходит», но и на вопрос «почему это происходит».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научном тексте важны строгие определения и однозначные термины. Чем яснее сформулировано утверждение, тем легче его проверить, обсудить и, при необходимости, опровергнуть.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объективности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старается минимизировать влияние личных впечатлений, эмоций и авторитета говорящего. Его ценность определяется тем, насколько результат подтверждается фактами, а не тем, кто его высказал.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как базовый признак науки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важнее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вывод строится прежде всего на наблюдаемых фактах и измерениях. Личное убеждение исследователя может подсказать идею, но окончательное решение должно опираться на проверяемые сведения.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влияния субъективности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симпатии и авторитет не должны менять результат исследования. Чтобы снизить субъективность, используют единые методы, одинаковые условия опыта и чёткие правила обработки данных.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контроль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усиливается, когда эксперимент проводится в одинаковых или близких условиях. Тогда легче понять, какие факторы действительно влияют на результат, а какие лишь создают случайные колебания.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разные исследователи приходят к сходным выводам, доверие к результату возрастает. Повторная проверка помогает отличить устойчивую закономерность от ошибки, случайности или неверной интерпретации.
</a:t>
            </a:r>
            <a:endParaRPr lang="en-US" sz="10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научного знания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работают вместе: слабость одного из них снижает доверие ко всему выводу.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проверяемость, а воспроизводимость показывает, что результат не случаен и устойчив при повторении.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критериям научного метода; без использования числовых эмпирических данных.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и верифицируемость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фактами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Проверяемое утверждение можно сопоставить с наблюдением, измерением или экспериментом. Если нет способа увидеть связь между словами и реальностью, научная ценность такого утверждения резко снижается.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Верификация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Верифицируемое высказывание допускает подтверждение конкретными фактами. Это значит, что его можно не только произнести, но и проверить на соответствие действительным событиям, данным или результатам опыта.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научности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расплывчатее формулировка, тем труднее понять, что именно нужно проверять. Утверждения без ясных признаков и условий проверки обычно не дают надёжного научного знания.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впечатление может быть полезным отправным пунктом, но само по себе не доказывает истину. Научный подход требует, чтобы вывод был подтверждён фактами, а не только уверенностью говорящего.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научная проверка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научного исследования и уточнения гипотезы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Воспроизводимость результатов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исследование повторяют в тех же или близких условиях, результаты должны быть сходными. Именно повторяемость показывает, что вывод опирается на закономерность, а не на случайное совпадение.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случайности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биологии, медицине, химии и психологии на результат часто влияют побочные факторы. Воспроизводимость помогает отделить устойчивый эффект от случайных колебаний и ошибок наблюдения.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повторные опыты дают сильно разные ответы, это сигнал для пересмотра процедуры. Возможна ошибка в методике, недостаточно точные измерения или слишком слабая исходная гипотеза.
</a:t>
            </a:r>
            <a:endParaRPr lang="en-US" sz="1161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Результат, который удаётся повторить разными исследователями, вызывает больше доверия. Для науки важна не единичная удача, а устойчивость вывода при независимой проверке.
</a:t>
            </a:r>
            <a:endParaRPr lang="en-US" sz="11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мнение и псевдонаука: различия по критериям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признаки помогают отличить научный подход от бытового мнения и псевдонаучных утверждений.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проверяет и пересматривает выводы; мнение опирается на личный опыт; псевдонаука обычно уходит от строгой проверки и критики.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критериям научности и логике научного метода.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Фальсифицируемость как признак научной гипотезы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может опровергнуть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не ищет формулу, которую невозможно проверить. Он формулирует гипотезу так, чтобы существовал опыт, способный показать её ошибочность, если она неверна. Именно это делает проверку честной и научной.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предсказание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 гипотеза утверждает, что при определённых условиях раствор изменит цвет, эксперимент должен дать наблюдаемый результат. Если цвет не изменился, гипотезу приходится пересматривать или отвергать.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Фальсифицируемость защищает науку от неопределённых объяснений, которые подходят ко всему и ничего не доказывают. Настоящая теория рискует быть опровергнутой, а значит, действительно проверяется опытом.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непротиворечивость и точность терминов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противоречий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теория не может утверждать взаимоисключающие вещи одновременно. Если выводы расходятся между собой, исследование требует уточнения исходных предпосылок, методов или формулировок, прежде чем им можно будет доверять.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каждое понятие должно иметь строгое значение. Термины вроде «масса», «ген» или «экосистема» нельзя использовать расплывчато, иначе исчезает возможность сопоставить утверждение с фактами и проверить его.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формулировки создают видимость объяснения, но не дают знания. Чем точнее определены термины и связи между ними, тем легче обнаружить ошибку, повторить проверку и оценить силу доказательства.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научное знание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 не отменяют науку, а делают её точнее: старые объяснения уточняются, расширяются или заменяются более сильными моделями.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знания идёт поэтапно: от наблюдения к обобщению и далее к проверяемой теории, которая со временем совершенствуется.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общенаучного метода познания; дата не требуется.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Системность научного знания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понятий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факты становятся знаниями только тогда, когда входят в сеть взаимосвязанных понятий и законов. Отдельное наблюдение важно, но без связи с другими результатами оно не объясняет явление.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усиление наук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наука часто опирается на результаты другой: физика помогает технике, биология — медицине, химия — экологии. Такие связи делают выводы точнее и расширяют возможности практического применения.
</a:t>
            </a:r>
            <a:endParaRPr lang="en-US" sz="131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методы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Системность проявляется и в том, что разные науки используют сходные принципы проверки: доказательность, контроль условий, анализ ошибок и повторяемость. Это создаёт единый научный стандарт мышления.
</a:t>
            </a:r>
            <a:endParaRPr lang="en-US" sz="1303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знания согласуются между собой, они образуют целостную картину мира. Благодаря этому ученик видит не набор разрозненных фактов, а логичную систему, где каждое положение имеет место и объяснение.
</a:t>
            </a:r>
            <a:endParaRPr lang="en-US" sz="13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Эмпирический и теоретический уровни науки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Эмпирический уровень начинается с наблюдений, описаний, измерений и экспериментов. Здесь наука получает исходные данные, фиксирует факты и выявляет повторяющиеся особенности явлений без преждевременных объяснений.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фактов исследователь формулирует вопрос: что именно происходит, при каких условиях и почему. Так эмпирические сведения превращаются в научную проблему, требующую более глубокого анализа.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уровень создаёт модели, понятия и законы, которые объясняют наблюдаемое. Он отвечает не только на вопрос «что происходит», но и на вопрос «почему это происходит именно так».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Эмпирия и теория не существуют отдельно: данные проверяют теорию, а теория подсказывает, что и как наблюдать. Без этой связи наука теряет либо точность, либо объяснительную силу.
</a:t>
            </a:r>
            <a:endParaRPr lang="en-US" sz="11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Обоснованность и научная аргументация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важнее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утверждение должно опираться на результаты опыта, измерений и анализа данных. Личное впечатление может подсказать идею, но само по себе не является достаточным основанием для вывода.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исследований приходят к сходному результату, тем надёжнее вывод. Особенно ценны данные, полученные разными методами и в разных условиях, потому что они уменьшают риск случайной ошибки.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случай, яркая история или ссылка на известного человека не заменяют проверку. В науке важно не кто сказал, а чем подтверждается утверждение и можно ли это повторить.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 и 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научный текст показывает, откуда взяты данные, какие методы использованы и какие ограничения есть у результата. Это делает рассуждение прозрачным и позволяет другим исследователям его проверить.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надежность научного результата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возрастает, когда исследование не опирается на случайность и включает прозрачные процедуры проверки и сравнения.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контрольная группа и повторяемость: именно они лучше всего показывают, устойчив ли результат и не вызван ли он случайными факторами.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требований к научному исследованию; дата не требуется.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научности на примерах разных наук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разных наук различаются объекты и методы, но критерии проверки остаются общими.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науки состоит не в одинаковых инструментах, а в общей логике проверки: факты, анализ, сопоставление и возможность пересмотра вывода.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научных дисциплин; дата не требуется.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псевдонаучное утверждение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оценить рекламу, бытовые мифы и непроверенные советы.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критериев научного знания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научности помогают отличать надёжную информацию от сомнительной. Это особенно важно, когда речь идёт о здоровье, технологиях или школьных проектах, где ошибка может привести к неверному решению.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критериями науки учит задавать точные вопросы, замечать логические слабости и не принимать утверждение только потому, что оно звучит уверенно или необычно.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новости легче оценивать, если смотреть на источник, метод и доказательства. Тогда заголовок перестаёт быть просто громкой фразой и становится поводом для вдумчивой проверки фактов.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опирается на доказательства, он делает более взвешенные решения. Это касается выбора информации о питании, экологии, учёбе и повседневных цифровых сервисах.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критерии научности нужны каждому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научности помогают отделять обоснованное знание от мнения, проверять выводы и замечать ошибки. Именно поэтому они важны не только для учёных, но и для каждого, кто хочет мыслить ответственно.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2026-05-29T07:37:44Z</dcterms:created>
  <dcterms:modified xsi:type="dcterms:W3CDTF">2026-05-29T07:37:44Z</dcterms:modified>
</cp:coreProperties>
</file>