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с археологами: как находят следы прошлого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Лопата, кисточка, древний сосуд и тайны под землёй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Археологи: следопыты прошлого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ищут и изучают следы древней жизни, будто настоящие детективы времени. Они работают на раскопках, в музеях и лабораториях, а внимательность и терпение помогают им понять, как жили люди много лет назад.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Выбирают место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археологи находят участок, где могут быть древние следы. Для этого они смотрят карты, старые записи и фотографии местности.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Готовят всё нужное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собирают инструменты, упаковку для находок, воду и аптечку. Так работа проходит спокойно и без лишних потерь.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Начинают раскоп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подготовки археологи осторожно снимают землю и внимательно следят за каждым слоем. Даже маленький черепок может оказаться очень важной подсказкой.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Делят участок на части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землю размечают на маленькие участки. Это помогает не пропустить ни одной мелочи и не перепутать находки из разных мест.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археологическая работа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археолога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1775" y="1563687"/>
            <a:ext cx="2596083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лопатка
</a:t>
            </a:r>
            <a:pPr algn="l" indent="0" marL="0">
              <a:lnSpc>
                <a:spcPct val="90000"/>
              </a:lnSpc>
              <a:buNone/>
            </a:pPr>
            <a:r>
              <a:rPr lang="en-US" sz="52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Ею снимают верхний слой земли очень осторожно. Археолог не копает быстро, а работает медленно, чтобы не повредить хрупкие предметы, спрятанные в почве.
</a:t>
            </a:r>
            <a:endParaRPr lang="en-US" sz="1057" dirty="0"/>
          </a:p>
        </p:txBody>
      </p:sp>
      <p:sp>
        <p:nvSpPr>
          <p:cNvPr id="12" name="Text 3"/>
          <p:cNvSpPr txBox="1"/>
          <p:nvPr/>
        </p:nvSpPr>
        <p:spPr>
          <a:xfrm>
            <a:off x="409575" y="2501935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Рулетка и блокнот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Рулетка нужна, чтобы точно измерять глубину и размер раскопа. В блокнот записывают, где лежала находка, потому что без этих сведений её история может потеряться.
</a:t>
            </a:r>
            <a:endParaRPr lang="en-US" sz="963" dirty="0"/>
          </a:p>
        </p:txBody>
      </p:sp>
      <p:sp>
        <p:nvSpPr>
          <p:cNvPr id="13" name="Text 4"/>
          <p:cNvSpPr txBox="1"/>
          <p:nvPr/>
        </p:nvSpPr>
        <p:spPr>
          <a:xfrm>
            <a:off x="3252603" y="1563687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Кисточка и совок
</a:t>
            </a:r>
            <a:pPr algn="l" indent="0" marL="0">
              <a:lnSpc>
                <a:spcPct val="90000"/>
              </a:lnSpc>
              <a:buNone/>
            </a:pPr>
            <a:r>
              <a:rPr lang="en-US" sz="55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Кисточка мягко убирает пыль и песок с находки, а совок помогает поднимать землю без резких движений. Вместе они бережно открывают древние предметы.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21773" y="3468185"/>
            <a:ext cx="2596084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прежде всего
</a:t>
            </a:r>
            <a:pPr algn="l" indent="0" marL="0">
              <a:lnSpc>
                <a:spcPct val="90000"/>
              </a:lnSpc>
              <a:buNone/>
            </a:pPr>
            <a:r>
              <a:rPr lang="en-US" sz="53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археолога почти нет грубой работы. Все движения должны быть спокойными и точными, словно он не копает землю, а читает очень хрупкую книгу.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3247839" y="2501935"/>
            <a:ext cx="2648321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и пакеты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защищают руки, а пакеты и подписи помогают хранить находки отдельно. Так предметы не путаются и остаются в порядке до изучения в лаборатории.
</a:t>
            </a:r>
            <a:endParaRPr lang="en-US" sz="97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находки в руках археолога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предмет ищут в земле, а потом бережно сохраняют его историю шаг за шагом.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земли рассказывают о прошлом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книга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земли похожи на страницы большой книги. Чем глубже слой, тем он обычно старше, потому что сверху его позже закрыли новые слои почвы.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археолог знает, в каком слое лежал предмет, он лучше понимает его возраст. Поэтому раскопки ведут очень аккуратно и всё тщательно записывают.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находка — много подсказок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одном слое находят кость, монету и кусочек посуды, их относят к одному времени. Вместе они рассказывают о жизни людей точнее, чем по отдельности.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раньше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слоёв помогает понять, какие события произошли раньше, а какие позже. Так археологи складывают прошлое, как аккуратный пазл.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находки встречаются чаще всего
</a:t>
            </a:r>
            <a:endParaRPr lang="en-US" sz="2590" dirty="0"/>
          </a:p>
        </p:txBody>
      </p:sp>
      <p:sp>
        <p:nvSpPr>
          <p:cNvPr id="11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находки встречаются чаще всего
</a:t>
            </a:r>
            <a:endParaRPr lang="en-US" sz="2666" dirty="0"/>
          </a:p>
        </p:txBody>
      </p:sp>
      <p:sp>
        <p:nvSpPr>
          <p:cNvPr id="12" name="Text 3"/>
          <p:cNvSpPr txBox="1"/>
          <p:nvPr/>
        </p:nvSpPr>
        <p:spPr>
          <a:xfrm>
            <a:off x="4708924" y="7885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Черепки посуды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Осколки глиняной посуды помогают узнать, как люди готовили и хранили еду. Иногда по узору или форме можно даже понять, к какому времени относится находка.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924" y="16552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монеты подсказывают, чем пользовались люди в разные эпохи. Они помогают точнее определить возраст слоя и рассказывают о торговле.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8924" y="25220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Бусины, браслеты и подвески показывают, как люди любили украшаться. Такие вещи особенно нравятся детям: они выглядят как знакомые украшения, только очень древние.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924" y="33888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Наконечники стрел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находки помогают понять, чем люди охотились и как защищались. По их форме археологи узнают о навыках древних мастеров.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924" y="42556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 остатки построек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животных, кусочки стен и следы печей рассказывают, где жили люди, что ели и как строили свои дома. Это настоящие подсказки из прошлого.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узнают возраст находки
</a:t>
            </a:r>
            <a:endParaRPr lang="en-US" sz="2974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на слой земли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археологи проверяют, в каком слое лежал предмет. Нижние слои обычно старше верхних, поэтому это первая важная подсказка.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соседние предметы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смотрят, что лежало рядом: кости, уголь, монеты или части древних построек. Если находки связаны между собой, возраст определить легче.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материал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обращают внимание, из чего сделан предмет. Глина, металл, кость и дерево ведут себя по-разному, и это помогает сделать осторожный вывод.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выводы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не угадывают наугад. Они сравнивают разные подсказки, проверяют результат и только потом делают вывод о возрасте находки.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раскопках нужна особая осторожность
</a:t>
            </a:r>
            <a:endParaRPr lang="en-US" sz="2622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Хрупкие находки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предмет может сломаться от одного неловкого движения. Поэтому археологи работают медленно и очень бережно, будто держат в руках хрустальную чашку.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важна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царапина или трещина может скрыть важную подсказку о прошлом. Если поторопиться, часть истории может исчезнуть навсегда.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маленькие инструменты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раскопок используют кисточки, совки и другие небольшие инструменты. Они помогают снимать землю аккуратно, без рывков и лишнего давления.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как на уроке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раскопе нужно быть так же внимательным, как на уроке, когда нельзя пропустить ни одной детали. Здесь спешка только мешает.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которые спали под землёй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 полем или холмом археологи находят следы улиц и дорожек. По ним можно представить, как люди ходили по городу каждый день. Такие открытия будто будят очень старую карту, которую долго скрывала земля.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печи и колодцы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стен, печей и колодцев рассказывают, где жили семьи и как они устроили свой быт. По этим следам видно, как люди готовили еду, согревались и добывали воду.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снова увидели люди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археологи очищают древний участок, из земли словно появляется целый город. Его уже не видно глазами, но по следам можно понять, каким он был раньше. Это очень похоже на игру в тайное открытие, только по-настоящему.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 древнего города под землёй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находка превращается в историю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предмет осторожно извлекают из земли, затем фиксируют все сведения и только после этого начинают научное изучение.
</a:t>
            </a:r>
            <a:endParaRPr lang="en-US" sz="29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526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стен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стенам видно, из чего строили дом: из дерева, камня или глины. Это помогает понять, каким был труд строителей и насколько крепким было жильё.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070191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очага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огня подсказывает, где готовили еду и грелись. По нему археологи узнают, как жители устроили быт внутри дома и где проводили время семьями.
</a:t>
            </a:r>
            <a:endParaRPr lang="en-US" sz="1188" dirty="0"/>
          </a:p>
        </p:txBody>
      </p:sp>
      <p:sp>
        <p:nvSpPr>
          <p:cNvPr id="7" name="Text 2"/>
          <p:cNvSpPr txBox="1"/>
          <p:nvPr/>
        </p:nvSpPr>
        <p:spPr>
          <a:xfrm>
            <a:off x="2744352" y="3170025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Ямки и предметы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ямки, посуда и инструменты показывают, где стояли столбы, хранились вещи и чем занимались люди. Так даже крошечные следы складываются в картину прошлого.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 дому узнают о жизни людей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раскопок к музею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раскопок к музею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4708924" y="1530589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находок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раскопок предметы аккуратно очищают от земли мягкими щёточками и специальными инструментами. Это помогает сохранить хрупкие детали и не повредить важные следы на поверхности.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8924" y="2615720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 хранение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находку подписывают, упаковывают и отправляют в хранилище или лабораторию. Без точной записи легко потерять сведения о том, где именно она была найдена.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08924" y="3700852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Музейная витрина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самые интересные предметы попадают в музей, где их могут увидеть посетители. Там они становятся настоящими свидетелями далёкой жизни и помогают беречь память о прошлом.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70" y="1744038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2796" y="1777428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226" y="3328768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78246" y="3328768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18470" y="3328768"/>
            <a:ext cx="398213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Руководитель экспедиции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организует работу, распределяет задания и следит, чтобы раскопки шли по плану. Без такого капитана команда быстро превратилась бы в дружный, но очень шумный муравейник.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очищают землю, переносят материалы и помогают фиксировать находки. Их работа кажется незаметной, но именно она делает раскоп аккуратным и не даёт потеряться ни одной мелочи.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
</a:t>
            </a:r>
            <a:pPr algn="l" indent="0" marL="0">
              <a:lnSpc>
                <a:spcPct val="90000"/>
              </a:lnSpc>
              <a:buNone/>
            </a:pPr>
            <a:r>
              <a:rPr lang="en-US" sz="47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снимает раскоп, слои земли и каждый важный предмет. Фотографии нужны, чтобы потом точно вспомнить, как всё выглядело до перемещения и очистки находки.
</a:t>
            </a:r>
            <a:endParaRPr lang="en-US" sz="1147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Измеритель и чертёжник
</a:t>
            </a:r>
            <a:pPr algn="l" indent="0" marL="0">
              <a:lnSpc>
                <a:spcPct val="90000"/>
              </a:lnSpc>
              <a:buNone/>
            </a:pPr>
            <a:r>
              <a:rPr lang="en-US" sz="4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специалист точно измеряет глубину, размеры и расположение предметов, а затем рисует план раскопа. Благодаря его работе археологи не путают слои и места находок.
</a:t>
            </a:r>
            <a:endParaRPr lang="en-US" sz="1131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Реставратор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бережно восстанавливает хрупкие предметы, чтобы они не разрушились дальше. Иногда ему достаются очень капризные вещи, но он умеет работать почти как волшебник, только очень осторожный.
</a:t>
            </a:r>
            <a:endParaRPr lang="en-US" sz="1095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археологической команде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раскопках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нужны, чтобы защитить людей, инструменты и найденные предметы во время экспедиции.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ищут следы прошлого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Курганы и поселения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исследуют курганы и места древних поселений, потому что там часто остаются следы домов, захоронений и повседневной жизни людей. Такие места хранят много подсказок под землёй.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рек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рек удобны для поиска, потому что рядом с водой люди селились очень давно. Там можно найти черепки, кости, орудия и остатки старых построек.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холмы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и холмах иногда заметны неровности, кусочки керамики или камни необычной формы. Для внимательного глаза это уже не просто пейзаж, а намёк на прошлое.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и укрытия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защищали людей от холода и дождя, поэтому в них могли сохраниться кости, следы костров и орудия. Такие находки помогают узнать о самых древних страницах истории.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дорога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следы прошлого ищут вдоль старых дорог и рядом с ними. Там могли проходить путешественники, торговцы и ремесленники, оставляя предметы и следы своей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5216" y="1884065"/>
            <a:ext cx="2000830" cy="2535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Каких ошибок избегает археолог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брать без записи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находку отмечают в полевом дневнике, а уже потом осторожно поднимают. Если пропустить запись, предмет потеряет своё место в истории и важные сведения о слое.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смешивать слои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из разных слоёв нельзя складывать вместе, иначе можно перепутать время их появления. Тогда археологу будет трудно понять, что было раньше, а что позже.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чистить слишком сильно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чистка может стереть царапины, рисунок или следы использования. Поэтому археологи работают мягкой кисточкой и терпеливо, будто у предмета очень тонкий характер.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находка становится знанием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предмета от земли до школьного урока показывает, как археология помогает передавать знания о прошлом.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вещь иногда рассказывает о прошлом больше, чем кажется на первый взгляд. Её изучают внимательно, чтобы понять повседневную жизнь древних людей.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урока по теме «Путешествуем с археологами»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может дать даже один предмет: о еде, охоте или украшениях людей.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живёт в заботливых руках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учит беречь прошлое и замечать ценность даже крошечной находки. Благодаря терпению и аккуратности древний мир становится ближе, а история — понятнее и интереснее для каждого школьника.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2026-05-26T10:50:35Z</dcterms:created>
  <dcterms:modified xsi:type="dcterms:W3CDTF">2026-05-26T10:50:35Z</dcterms:modified>
</cp:coreProperties>
</file>