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логика в информатике: язык правил, условий и алгоритмов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учит отличать истину от лжи и превращает рассуждения в проверяемые правила для компьютера.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логика нужна в информатике (и в 9 классе)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цифровые устройства принимают решения: что выбрать, что разрешить, что не выполнять. Поэтому важны условия, проверки и правила ветвления. Истоки — Аристотель, Буль, Фреге; сегодня это основа цифровой техники и алгоритмов.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70107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и его роль в логических задачах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— это повествовательное предложение, у которого заранее можно установить истинность или ложность. Например: «9 — нечётное число» или «Москва — столица России». Неопределённость недопустима.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формулировка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просьбы и побуждения не считаются высказываниями: невозможно однозначно сказать, истинны они или ложны. Примеры: «Откройте учебник», «Сколько сейчас времени?».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повествование — и только факт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высказывания удобно записывать как условия. Тогда логические операции и проверки подсказывают, какой вариант действия выбрать: выполнить команду или перейти к другому шагу.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условие для программ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Истинные и ложные высказывания: 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примерам: «2 + 2 = 4», «10 больше 12», «Квадрат имеет 4 стороны», «Число 15 делится на 3», «Солнце вращается вокруг Земли» (и ещё 3 утверждения из набора).
</a:t>
            </a:r>
            <a:endParaRPr lang="en-US" sz="88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набора из 8 утверждений истинными оказались 5, а ложными — 3. Важно, что оценка зависит от смысла, а не от формы предложения.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логика работает с истинностью как с отдельной характеристикой. Даже простые фразы требуют чёткой проверки по заданному факту.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НЕ, И, ИЛИ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меняет значение высказывания на противоположное: если A истинно, то НЕ A ложно. Так получают обратные проверки, например «не выполнено условие» вместо «условие выполнено».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(конъюнкция) истинна только при одновременной истинности двух высказываний. Если хотя бы одно ложно, результат становится ложным — это строгий «оба должны».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ИЛИ (дизъюнкция) в школьной логике трактуется как включающее «или». Результат истинный, если верно хотя бы одно высказывание, включая случай, когда истинны оба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истинности для A и B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показывает все 4 сочетания значений двух высказываний и результаты операций НЕ, И и ИЛИ. Это опора для проверки любых логических формул.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И даёт истину только в одной строке (И, И), а ИЛИ — в трёх строках. Отрицание НЕ меняет значение ровно у одного высказывания: строка за строкой.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булевой логики (табличное определение операций).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Импликация: условие и результат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импликация ложна только в одном случае: A истинно, а B ложно. Во всех остальных сочетаниях она считается истинной — значит, ошибка возникает именно при «условие есть, а результата нет».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импликация ложна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Импликация записывается как «если A, то B» и показывает связь между условием и следствием. Для информатики это полезно как модель правила: выполни условие — получишь результат.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«если A, то B»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1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сложное логическое выражение
</a:t>
            </a:r>
            <a:endParaRPr lang="en-US" sz="281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строится по правилам НЕ, И, ИЛИ и связкам вида если…то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слова и их смысл в условиях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«если…то» задают связь между условием и результатом. В программах это соответствует командам ветвления: при выполнении условия выполняется один вариант, иначе — другой.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«Если…то» и ветвления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математической логике «или» обычно означает включающее: выражение истинно, если выполнен хотя бы один вариант, а также если верны оба. Поэтому нельзя заменять его обычным разговорным «только одно». 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«Или» и включающее значение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понимание союза или отрицания меняет логическую структуру фразы. Тогда рассуждение даёт неверный вывод, а программа выполняет не тот путь или проверку.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ошибки меняют смысл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«и» обычно требует одновременного выполнения двух частей. «Когда» часто подсказывает проверку в момент наступления условия. Эти слова помогают записывать правила без двусмысленности.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«И», «когда», «либо» как проверки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операций по «строгости» условий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таблица по булевой логике (число истинных случаев среди четырёх комбинаций A и B).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двух высказываний базовое сравнение удобно: И истинно редко, а ИЛИ — чаще. НЕ меняет результат одного высказывания, поэтому его сравнивают отдельно.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различия: операция И — самая строгая, ИЛИ — самая «мягкая». Это помогает выбирать правильную логику при составлении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логики, которые используют для упрощения выражений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и сочетательный законы позволяют менять порядок и группировку высказываний в операциях И и ИЛИ, не меняя результат. Это помогает аккуратно «пересобирать» формулы.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двойного отрицания утверждает, что НЕ(НЕ A) равно A. На практике он убирает лишние отрицания, делая условия читаемее.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связывает И и ИЛИ: например, A И (B ИЛИ C) можно преобразовать в (A И B) ИЛИ (A И C), и наоборот. Так выражение становится короче.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де Моргана заменяют отрицание над сложной связкой: НЕ(A И B) превращается в НЕ A ИЛИ НЕ B, а НЕ(A ИЛИ B) — в НЕ A И НЕ B. Это полезно при записи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логических выражений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на основе базовых законов булевой логики (школьный курс информатики/математики).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исходные формулы, применяемые законы и итоговую запись. Во всех строках сохраняется логическая эквивалентность: результат одинаков при любых значениях A и B.
</a:t>
            </a:r>
            <a:endParaRPr lang="en-US" sz="1371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могут быть равносильны: они дают одинаковую истинность для всех наборов значений переменных, поэтому допустимы для упрощения выражений и схем.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логика работает в компьютере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Вообразите схему с несколькими кнопками: сработает, если нажали хотя бы одну. Так работает операция ИЛИ: истина появляется при выполнении любого из условий, или сразу обоих. Компьютер использует этот принцип в логике выбора и проверок.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Вентиль ИЛИ: сигнал проходит, если есть хотя бы один «да»
</a:t>
            </a:r>
            <a:endParaRPr lang="en-US" sz="1282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представьте, что кнопка меняет смысл: «да» превращается в «нет», а «нет» — в «да». Это выполняет операция НЕ. Подобные элементы помогают формировать управляющие сигналы процессора: включать режим, блокировать действие или менять маршрут обработки данных.
</a:t>
            </a:r>
            <a:endParaRPr lang="en-US" sz="1175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Вентиль НЕ и управляющие схемы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лампочку, которая загорается только при одном сигнале. Внутри компьютера за состояние отвечают два значения: 0 и 1, удобно связываемые с ложью и истиной. Одинаковая логика управляет разными действиями устройств.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переключатель: ноль или единица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выполнении логических заданий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 представлены как пример учебного тренинга; точные проценты зависят от выбранной группы задач и класса.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на этапе чтения связок и при неверной трактовке «если…то». Поэтому перед решением полезно выписать формулу словами.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показывает: наибольшую долю составляют ошибки в различении И и ИЛИ, затем — отрицание. Значит, первоочередная отработка связок даст максимальный эффект.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задачи в информатике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решения — анализ условий: каждое высказывание превращают в проверяемое правило. Затем исключают варианты, которые противоречат хотя бы одному условию, и остаются только возможные.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помогают таблицы истинности, схемы вариантов и перебор комбинаций. Если вариантов много, удобнее отмечать «подходит/не подходит» и аккуратно сравнивать строки по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сюжеты — расстановка людей по местам, выбор правильного файла, определение числа по признакам. Такие задания развивают навык формализовать текст в точные правила для алгоритма.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логической задачи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схема, как переводить условия в правила и проверять варианты.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доказательствах и рассуждениях на уроках математики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опирается на точные определения, уже известные факты и строго последовательные логические переходы. Каждый вывод должен следовать из предыдущего без «скачков» и пропусков.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проверять цепочку рассуждений: что именно принято, какое следствие получено и почему оно обязательно. Такой подход тренирует внимательность и точное мышление.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темах это заметно, например, при доказательствах свойств чисел, признаков делимости, равенства фигур и связей в геометрии. Ошибка в одном шаге ломает весь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логические понятия и школьные 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понятие, обозначение и пример формулировки. Такая связка помогает легче понимать условия в задачах по информатике и математике.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операции позволяют переводить обычные фразы в точные условия: «и», «или», «не», а также связь «если — то». Благодаря этому решения становятся проверяемыми.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логики (булева логика) и примеры из задач по информатике/математике.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логика встречается в повседневной жизни и цифровых устройствах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правила используют в поисковых фильтрах, сортировке результатов, проверке паролей и создании расписаний. В играх с условиями и при выборе маршрута система постоянно решает: выполнить вариант или нет, исходя из заданных критериев.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сервисах логика работает как набор решений по правилам: пропустить сообщение, включить режим, открыть доступ. Для наглядности это можно представить как переключатели «да/нет» или схему маршрута, ведущую к нужному 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логика как основа точного мышления в информатике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логика помогает различать истинные и ложные высказывания, строить сложные условия и проверять рассуждения по правилам. Эти знания нужны для алгоритмов, условных операторов, работы цифровых устройств и решения логических задач.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2026-05-12T14:23:05Z</dcterms:created>
  <dcterms:modified xsi:type="dcterms:W3CDTF">2026-05-12T14:23:05Z</dcterms:modified>
</cp:coreProperties>
</file>