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 и рассказ «Судьба человека»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войне, утрате и силе человеческого сердца.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 создал рассказ в 1956 году, а в 1957 году он был опубликован. Произведение говорит о войне через судьбу простого человека и потому звучит особенно искренне и близко читателю.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 послевоенная память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рассказ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у переправы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Автор-рассказчик замечает Андрея Соколова и мальчика Ванюшу. С этого момента начинается история, которая соединяет настоящее и память о прошлом.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Соколов по порядку рассказывает о своей довоенной жизни, фронте, плене и потерях. Его рассказ становится главным содержанием произведения.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настоящему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героя снова приводит к моменту встречи. Прошлое не отделяется от настоящего, а помогает понять, каким человеком стал Соколов.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надеждой: рядом с Ванюшей у Соколова появляется новая цель. Так личная судьба превращается в рассказ о стойкости и человечности.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Соколов — образ простого человека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Соколов — обычный русский человек: шофёр, отец, солдат. До войны его жизнь была простой и тёплой, а после страшных потерь он всё равно остаётся внутренне собранным и честным.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характере особенно заметны трудолюбие, терпение и чувство ответственности. Он не ищет жалости к себе, а спокойно помогает слабому, поэтому вызывает доверие и уважение.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Андрея Соколова по ходу сюжета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событие усиливает тяжесть его судьбы и показывает, как война шаг за шагом разрушает привычный мир.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потери, Соколов не теряет человеческого достоинства и способность жить ради другого.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«Судьба человека»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дорога героя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шофёром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Соколов возит боеприпасы и постоянно находится рядом с опасностью. Его труд на фронте требует выдержки, внимания и готовности действовать в любую минуту.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Обстрелы и бомбёжки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дорога героя проходит под огнём. Война не оставляет времени на покой и превращает каждый день в испытание для тела и духа.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голод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жизнь лишает человека обычного комфорта. Усталость, холод и нехватка еды становятся частью повседневности, которую приходится терпеливо переносить.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Ранение и плен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ранения Соколов попадает в плен, где опасность не заканчивается. Так война показывает свою жестокость и отнимает у человека свободу.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плену Соколов не опускается до унижения и сохраняет чувство собственного достоинства. Он ведёт себя спокойно, твёрдо и не позволяет врагам сломить свою волю.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и нравственная победа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сцена доказывает, что сила человека измеряется не положением, а внутренней стойкостью. Даже в тяжёлых условиях можно остаться верным себе.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эпизод встречи с комендантом Мюллером. Герой отвечает смело и прямо, не показывая страха и не отказываясь от уважения к себе.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рассказа и их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помогает раскрыть тему войны, памяти и человечности.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этих персонажей Шолохов показывает и личную трагедию, и возможность духовного спасения через заботу о другом.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«Судьба человека»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Ванюша — маленький сирота, который рано столкнулся с одиночеством. Его беззащитность сразу вызывает у читателя сострадание и тревогу за его судьбу.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доверчиво тянется к Соколову, потому что чувствует в нём доброго и надёжного человека. Это доверие делает встречу героев особенно важной.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Ванюша не только жалеет, но и помогает раскрыть лучшее в самом Соколове. Рядом с ребёнком герой снова ощущает, что может быть нужным.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детский образ придаёт финалу светлое настроение. Ванюша становится знаком того, что после горя возможны забота, дом и новая жизнь.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Ванюши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М. А. Шолохова «Судьба человека».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Андрея Соколова от потерь к новой надежде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войны семья для Соколова была не просто домом, а основой его счастья: жена, дети и забота о них наполняли жизнь смыслом и теплом.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страшных потерь герой остаётся один, но не ожесточается. В нём сохраняется потребность защищать слабого и быть кому-то нужным, как настоящий отец.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забота о Ванюше становится продолжением любви Соколова к семье. Через это Шолохов показывает, что человеческая ответственность сильнее личного горя.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в рассказе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Трагические и светлые мотивы в рассказе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мотивы особенно заметны в финале: они не отменяют боли, но помогают герою и читателю увидеть возможность жить дальше.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в рассказе преобладает, однако именно человечность и надежда делают финал внутренне светлым.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рассказа М. А. Шолохова «Судьба человека»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приёмы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просто и естественно, поэтому рассказ звучит правдиво. Короткие фразы передают усталость, боль и сдержанность сильного человека.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как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прямой речи раскрываются смелость Соколова, доверие Ванюши и жестокость войны. Через разговоры читатель лучше понимает настроение и отношения героев.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 мирной жизни и фронтового быта помогают увидеть, что война ломает привычный уклад. На этом фоне особенно заметны утраты героя.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противопоставляет мир и войну, счастье и горе, надежду и отчаяние. Повторы усиливают эмоциональное звучание и делают мысль запоминающейся.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дороги и скитания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путь испытаний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Соколов всё время оказывается в движении: фронт, плен, возвращение. Каждая дорога приносит ему новые потери. Так передаётся ощущение сломанной войной судьбы.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поиск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путь героя не обрывается. Встреча у переправы показывает, что даже после бед человек может идти дальше. Дорога становится знаком надежды на новый дом.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смысл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события раскрывают трагедию и нравственную силу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усиливает драму, но одновременно раскрывает стойкость Соколова и его способность к добру.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М. А. Шолохова «Судьба человека»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рассказа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каждая из них поддерживает другую и помогает увидеть, как человек сохраняет душу в тяжёлые времена.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сильная тема — человеческая стойкость, которая соединяет боль утрат с надеждой на новую жизнь.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рассказа М. А. Шолохова «Судьба человека»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стирает пережитые утраты, но показывает главное: Соколов не сломлен. Он остаётся человеком, способным любить, несмотря на тяжёлую судьбу.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строки оставляют тихую надежду. Шолохов убеждает: душа человека жива, пока он способен поддержать слабого и разделить с кем-то своё сердце.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финала рассказа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взять Ванюшу к себе даёт герою новую цель. Теперь его жизнь снова связана с заботой, теплом и ответственностью за другого.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29859" y="3304813"/>
            <a:ext cx="201906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важно читать в школе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взгляд на войну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 войну через судьбу одного человека, поэтому школьникам легче понять, как она ломает обычную жизнь и лишает людей близких.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сочувствия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Ванюши и Соколова учит замечать чужую боль. Читатель видит, как простая доброта способна вернуть ребёнку защиту и надежду.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уважительно говорить о прошлом, о фронтовиках и о людях, которые пережили тяжёлые испытания и остались достойными.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взрослый человек должен не только помнить о себе, но и уметь позаботиться о тех, кто рядом и нуждается в помощи.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через испытания герой приходит к нравственному спасению.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 ответ Шолохова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Человечность сильнее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убеждает, что даже после страшных потерь человек может остаться добрым и сильным. Спасая Ванюшу, Соколов возвращает смысл собственной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2026-05-22T11:59:47Z</dcterms:created>
  <dcterms:modified xsi:type="dcterms:W3CDTF">2026-05-22T11:59:47Z</dcterms:modified>
</cp:coreProperties>
</file>