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 виды абзацев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текст превращается в понятную и связную речь?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делить текст на абзацы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помогают отделять одну мысль от другой, делать текст понятным и показывать, где начинается новая микротема.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текст и что такое абзац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 — это несколько предложений, связанных общей темой и одной главной мыслью. Он читается как единое целое, а не как набор отдельных фраз.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Микротема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абзац раскрывает одну микротему — небольшую часть общей темы. Благодаря этому читатель легче понимает, о чём говорит автор в каждом фрагменте.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абзаца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абзац начинается с красной строки или небольшого отступа. Такое оформление помогает сразу увидеть границы смысловой части и не теряться в тексте.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предложений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абзаца предложения связаны по смыслу и грамматически. Они дополняют друг друга, поэтому мысль развивается последовательно и без скачков.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913" y="1406675"/>
            <a:ext cx="4644923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абзацев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абзацев различаются по тому, какую задачу выполняет текст.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абзаца определяется целью речи: показать признаки, рассказать о событиях, объяснить мысль, сравнить объекты или подвести итог.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учебной теме «Текст. Виды абзацев»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у окна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комнате было светло и тихо. Белые стены, узкий письменный стол и зелёная лампа создавали спокойное настроение, а на подоконнике стоял небольшой кактус в глиняном горшке.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парк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выглядел особенно ярко. Жёлтые листья лежали на дорожках, а высокие деревья казались нарядными и торжественными. Между ветками мягко пробивался солнечный свет.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Котёнок на ковре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ковре сидел пушистый серый котёнок с круглыми глазами и маленькими белыми лапками. Он напоминал мягкий клубок, который вот-вот покатится по комнате.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Абзац-описание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Абзац-повествование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или рассказчик начинает действие: открывает тетрадь, выходит из дома, берёт нужный предмет. Так задаётся первое событие.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следующее действие. Оно продолжает начатую цепочку и показывает, как событие развивается шаг за шагом.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 истории добавляется ещё один эпизод. Слова времени помогают не перепутать порядок и увидеть последовательность событий.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действие завершается, и абзац подходит к своей логической точке. Читатель понимает, чем закончилась история или ситуация.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разные виды абзацев встречаются чаще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текстов по-разному используют абзацы, потому что у каждого из них своя задача.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абзацев-повествований в рассказах, а описания и рассуждения особенно важны в учебных текстах.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типам абзацев; распределение условное для наглядности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Абзац-рассуждение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Тезис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автор формулирует главную мысль: что он хочет доказать или объяснить. Без тезиса рассуждение распадается на отдельные фразы и теряет направление.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приводятся причины, факты или наблюдения, которые поддерживают мысль. Обычно здесь используются слова потому что, поэтому, следовательно и значит.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доказательств часто появляется пример из жизни, книги или учебной ситуации. Он делает рассуждение понятнее и показывает, как мысль работает на практике.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344055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автор подводит итог и возвращается к главной мысли. Вывод помогает читателю запомнить ответ на вопрос «почему?» или «зачем?».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абзац-рассуждение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элементов абзаца-рассуждения по учебной схеме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Абзац-сравнение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 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два объекта похожи и чем они отличаются. Автор рассматривает их рядом, чтобы читатель заметил важные детали и не упустил особенности каждого.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делает описание точнее, потому что помогает не просто назвать предмет, а показать его на фоне другого. Так легче понять, что в нём главное.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Слова-сигналы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абзацах часто встречаются слова как, словно, подобно, так же, но, а, зато. Они показывают, где идёт сходство, а где — противопоставление.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читателя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объекты сопоставлены в одном абзаце, текст читается яснее. Читатель быстрее замечает важные признаки и запоминает их без лишних повторов.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84352" y="1531950"/>
            <a:ext cx="3398196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вид абзаца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«Текст. Виды абзацев»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признаки помогают быстро определить тип абзаца и понять, какую микротему он раскрывает.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вида есть свой набор языковых признаков, но в основе всегда одна микротема и одна цель высказывания.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обычно подытоживает описание, рассказ или объяснение и делает основную мысль заметной и запоминающейся.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«Текст. Виды абзацев»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видов абзацев помогают завершить текст и подвести итог мысли.
</a:t>
            </a:r>
            <a:endParaRPr lang="en-US" sz="128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слова разных видов абзацев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слова не заменяют смысл абзаца, но помогают быстрее заметить его структуру и цель.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маркеры указывают на последовательность, причину, сопоставление или итог, поэтому тип абзаца можно определить уже по первым словам.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«Текст. Виды абзацев»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374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912" y="3315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абзацы связаны между собой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мысли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абзац может развивать уже начатую тему, добавлять новую подробность или переходить к следующему этапу рассуждения, не нарушая общей логики текста.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слова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Слова-переходы, союзы и местоимения помогают читателю понять, как одна часть текста связана с другой, и увидеть, что мысль развивается последовательно.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 синонимы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ключевых слов и замена их синонимами удерживают внимание на главной теме, но не делают текст однообразным или тяжёлым для чтения.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текста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абзацы соединены между собой, текст воспринимается как единое целое, а не как набор отдельных фраз, связанных только темой урока.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границы абзаца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разделить текст по микротемам и не смешивать разные мысли в одном абзаце.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 делении текста на абзацы
</a:t>
            </a:r>
            <a:endParaRPr lang="en-US" sz="2997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длинный абзац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абзаце оказываются сразу несколько микротем, поэтому читателю трудно понять, где заканчивается одна мысль и начинается другая.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короткий абзац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обрывается слишком рано, и текст выглядит дробным, хотя содержательно в нём можно было объединить предложения в одну смысловую часть.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типов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Описание, повествование и рассуждение перемешиваются без нужного перехода, из-за чего абзац теряет ясность и не показывает главную задачу автора.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связь абзацев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соседние части не соединены словами-переходами и общими словами, текст распадается на отдельные фрагменты и становится труднее для понимания.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913" y="1406675"/>
            <a:ext cx="4644923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Мини-примеры разных видов абзацев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показывают, как по языку и содержанию можно отличить один вид абзаца от другого.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очень короткая фраза может показать тип абзаца, если в ней есть нужные слова, порядок действий или итоговый смысл.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«Текст. Виды абзацев»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абзацы помогают писать связно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сразу показывают, где начинается новая микротема. Благодаря этому текст легче прослеживать, а главная мысль не теряется среди лишних деталей.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Разделённый на абзацы текст не выглядит сплошным потоком предложений. Читатель быстрее воспринимает информацию и меньше устаёт при чтении.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запоминать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мысль завершается в пределах одного абзаца, её проще удержать в памяти. Это особенно полезно в учебных ответах, изложениях и сочинениях.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деление делает работу опрятной и логичной. Учитель или читатель сразу видит, что автор умеет строить текст последовательно.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правильное деление на абзацы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особенно помогают при выполнении письменных работ, где важно быстро увидеть начало, развитие и завершение мысли.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преимущества связаны с одним правилом: один абзац раскрывает одну микротему, поэтому текст становится ясным и организованным.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«Текст. Виды абзацев»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делают текст понятным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становится сильнее, когда каждая микротема получает своё место. Если различать описание, повествование, рассуждение, сравнение и вывод, легче читать, понимать и писать связные тексты.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2026-05-28T08:48:52Z</dcterms:created>
  <dcterms:modified xsi:type="dcterms:W3CDTF">2026-05-28T08:48:52Z</dcterms:modified>
</cp:coreProperties>
</file>