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Регуляция пищеварения и гигиена питания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 гормональные механизмы обеспечивают правильное пищеварение и здоровье.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пищеварение и гигиена важны?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превращает пищу в энергию и материалы для роста, а гигиена защищает организм от инфекций, закладывая здоровые привычки с юных лет.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пищеварительной системы человека
</a:t>
            </a:r>
            <a:endParaRPr lang="en-US" sz="276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— начало пути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происходит измельчение и смачивание пищи с помощью зубов и слюны, что облегчает дальнейшее переваривание и подготавливает пищу к химической обработке.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главный химический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подвергается воздействию желудочного сока, богатого ферментами и кислотой, что способствует распаду белков и уничтожению бактерий.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— всасывание и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и толстый кишечник ответственны за всасывание питательных веществ и воды, а также за формирование и выведение непереваренных остатков.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пищеварения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Блуждающий нерв передаёт сигналы головного мозга к органам пищеварения, регулируя секрецию слюны, желудочного сока и кишечную активность.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рефлексы адаптируют пищеварение к изменениям в рационе и эмоциональному состоянию, влияя на скорость и качество переработки пищи.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контролирует моторику желудка и кишечника, обеспечивая своевременное продвижение пищи.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пищеварения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Гастрин стимулирует выработку кислого желудочного сока, способствуя эффективному расщеплению белков.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Секретин отвечает за выделение бикарбоната и ферментов поджелудочной железы, нейтрализуя кислоту из желудка.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реагируют на присутствие пищи, регулируя интенсивность пищеварения и способствуя балансированному усвоению.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Холецистокинин вызывает сокращение желчного пузыря, обеспечивая поступление желчи для эмульгации жиров.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переваривания пищи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процессов и задействованных систем.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влияют на пищеварение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тревога способны замедлить выделение желудочного сока и уменьшить кишечную моторику, вызывая дискомфорт и боли.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эмоции, как радость, могут усиливать пищеварительные процессы, способствуя лучшему усвоению и самочувствию.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пищеварительные ферменты и их функции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указано местоположение ферментов и их роль в расщеплении макромолекул пищи.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ферментов обеспечивает комплексное переваривание пищи на разных этапах.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макро- и микронутриентов в организме
</a:t>
            </a:r>
            <a:endParaRPr lang="en-US" sz="2809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и основа для синтеза гормонов, важных для обмена веществ.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 для тканей и ферментов, необходим для роста и восстановления клеток.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энергии для организма, особенно для мозга и мышц.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биохимические процессы, поддерживают иммунитет и общее здоровье.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микроэлементы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питания для подростков
</a:t>
            </a:r>
            <a:endParaRPr lang="en-US" sz="2984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Питаться 4–5 раз в день небольшими порциями помогает поддерживать энергию и обмен веществ.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овощей, фруктов, молочных продуктов и злаков обеспечивает необходимые витамины и минералы.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и сладости лучше ограничивать, чтобы не нарушать работу пищеварительной системы.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вредных продуктов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допускать длительных перерывов между приёмами пищи для избежания переедания.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интервалов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гигиены при приготовлении пищи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как первая линия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готовки обязательно тщательно вымойте руки с мылом. Это помогает удалить бактерии и вирусы, предотвращая их попадание в еду и возможное заражение пищеварительной системы.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термическая 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приготовление мяса, рыбы и других продуктов уничтожает патогены. Правильная температура и время тепловой обработки являются ключевыми факторами в предупреждении пищевых инфекций.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свежих продуктов и чистой посуды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приготовления пищи выбирайте только свежие и качественные продукты. Чистая посуда и кухонные принадлежности снижают риск перекрёстного загрязнения и сохраняют пищу безопасной для здоровья.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74991"/>
            <a:ext cx="4791900" cy="16701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гигиены питания и их последствия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частые ошибки при нарушении гигиены, последствия для здоровья и способы их предупреждения.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простых правил гигиены значительно снижает риск возникновения кишечных заболеваний.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Роспотребнадзора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пищевых отравлений среди подростков
</a:t>
            </a:r>
            <a:endParaRPr lang="en-US" sz="255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число случаев приходится на летние месяцы, когда подростки чаще употребляют уличную пищу.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пищевых отравлений связан с несоблюдением гигиены и употреблением некачественных продуктов.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2024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рекомендуемое количество воды способно предотвратить запоры и улучшить усвоение питательных веществ.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литра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употреблять ежедневно для поддержания нормального пищеварительного процесса и обмена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здоровье пищеварительной системы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гимнастика для улучшения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зарядка и прогулки стимулируют перистальтику кишечника, улучшая пищеварение и предотвращая застой пищи. Регулярные упражнения помогают поддерживать тонус желудка и кишечника.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и коррекция веса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и занятия спортом снижают риск ожирения, укрепляют мышцы брюшного пресса и улучшая обмен веществ, что способствует эффективной работе пищеварительной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пищеварение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снижает кровоток в желудке и кишечнике, ухудшая пищеварение и провоцируя воспалительные процессы в слизистой оболочке.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переедание сладостей приводит к дисбалансу микрофлоры кишечника, повышая риск гастрита и избыточного веса у подростков.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газированных напитков раздражает слизистую желудка, вызывая изжогу и нарушая работу пищеварительных ферментов.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пищеварительной системы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питания помогает организму работать слаженно, снижая нагрузку на органы пищеварения.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обследования способствуют раннему выявлению и своевременному лечению заболеваний.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 обеспечивает поступление всех необходимых макро- и микронутриентов для здоровья.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в еде предотвращает переедание, которое приводит к развитию гастритов и других патологий.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несоблюдения гигиены питания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заражённых продуктов часто становится причиной пищевых отравлений и инфекций, таких как гепатит А, что особенно опасно для подростков.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Продолжительное нарушение гигиенических норм ведёт к хроническим заболеваниям желудочно-кишечного тракта и негативно влияет на общее состояние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полезных пищевых привычек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дети начинают знакомиться с разнообразными вкусами и привычками питания, что оказывает влияние на дальнейшие предпочтения.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Укрепляются полезные пищевые привычки, основанные на знаниях о здоровье и личном опыте, что влияет на образ жизни в будущем.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взросление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сознательные пищевые выборы, значимыми становятся примеры родителей и сверстников, а также условия в школе.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подросткового возраста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знаний о пищеварении и гигиене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Сформированные в подростковом возрасте правильные пищевые привычки и соблюдение гигиены помогают укрепить здоровье и предотвратить заболевания пищеварительной системы в будущем.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2026-05-08T23:36:11Z</dcterms:created>
  <dcterms:modified xsi:type="dcterms:W3CDTF">2026-05-08T23:36:11Z</dcterms:modified>
</cp:coreProperties>
</file>