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Бузулбас сöсколбулардынг сöзлиги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 меняют форму, — учимся узнавать их сразу.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нужны неизменяемые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слова, которые не склоняются и не меняют число. Их важно узнавать сразу, чтобы не придумывать лишние окончания и писать без ошибок в тетради, на вывеске и в книге.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слово всегда сохраняет одну и ту же форму. Оно не получает обычных окончаний и не меняется так, как слова стол, стола, столу.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такое слово стоит в предложении, его форма остаётся прежней. Меняются только соседние слова, а само слово читается и пишется одинаково.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неизменяемое слово записано так, как его нужно запомнить. Поэтому при сомнении лучше открыть словарь и проверить форму целиком.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«неизменяемое слово»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школьной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такси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садится в такси и едет в школу. В разговоре звучит простое слово, которое не хочется менять и не нужно украшать окончаниями. На картинке легко показать машину, дорогу и спешащего школьника.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 столовой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заходят в столовую и читают меню. Слово выглядит одинаково, даже если речь идёт о завтраке или обеде. Иллюстрация может показать тарелки, столы и довольных ребят с подносами.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друзья идут в кино и обсуждают новый фильм. Это слово тоже остаётся в одной форме и не любит лишних изменений. Подойдут рисунки с билетом, экраном, попкорном и весёлыми школьниками.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86218"/>
            <a:ext cx="275400" cy="22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пришедшие из других языков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слова пришли в русский язык из других языков давно и стали привычными. Они звучат знакомо, но их форма остаётся одинаковой.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как словарные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радио, меню, метро и пальто лучше запоминать целиком. У них нет привычных изменений по падежам, поэтому слово важно видеть сразу.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слышны дома, в школе и на улице. Чем чаще ребёнок встречает их в речи, тем легче запомнить правильное написание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неизменяемое слово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проверить слово в тексте и в словаре.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слово остаётся таким же, даже если рядом стоят другие слова в другом числе или падеже. Оно не меняет свою форму и узнаётся целиком.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оно может называть предмет, место, напиток или вид транспорта. Смысл помогает понять его роль, хотя окончание не подсказывает связь со словами рядом.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соединяются с другими словами по смыслу, а не по изменению формы. Поэтому их нужно читать внимательно, как готовое и цельное слово.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ведёт себя в предложении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видит слово впервые, полезно произнести его вслух и прислушаться к звучанию. Так легче заметить, что оно не просит лишнего окончания.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легко запомнить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особенно быстро попадают в память: кофе, метро, шоссе. Они часто встречаются в городе и в повседневных разговорах, поэтому ребёнок замечает их почти сразу.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подлиннее, но тоже неизменяемые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более длинные слова: пальто, какао, меню. Они тоже не меняют форму, но помогают представить знакомые места — кафе, дорогу, школьную столовую и обычный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изменить такое слово можно, но правильной новой формы не получится. Поэтому его пишут так, как оно дано в словаре, без лишних окончаний.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неизменяемых словах в русском языке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неизменяемого слова остаётся только словарная форма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пытаются изменить слово кино и получают смешные формы вроде кина. Так же ошибочно звучат кафы, пальта и менюшки.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появляются, когда хочется найти окончание у каждого слова подряд. Но не все слова в русском языке ведут себя одинаково и согласны меняться.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принимает нужное окончание, его не надо «исправлять» наугад. Лучше оставить его в словарной форме и проверить написание ещё раз.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запомнить частые слова: кино, кафе, пальто, меню. Они встречаются в речи часто, поэтому грамотное написание пригодится и на уроке, и в жизни.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 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понять, является ли слово неизменяемым, и не допустить ошибку при письме.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рядом с учеником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тетрадь и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открывает тетрадь, пишет предложение и останавливается на слове пальто. Рядом лежит словарь, как настоящий помощник с умным видом. Девочка быстро находит нужную форму и уверенно продолжает работу без лишних догадок.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подсказывает, где проверить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списывает текст и не спешит придумывать окончание для слова метро. Он смотрит в словарь, потом аккуратно подчёркивает слово карандашом. Теперь запись выглядит спокойно и правильно, а сам ученик чувствует себя внимательнее.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75" y="1797831"/>
            <a:ext cx="3223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слова в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классе, перемене и домашнем задании такие слова встречаются очень часто. Они помогают назвать знакомые предметы точно и без лишних изменений.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объявлениях, на вывесках и в коротких заметках можно увидеть метро, такси, кафе или шоссе. Такие слова сразу понятны и не требуют догадок.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развлечения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про радио, кино и жюри неизменяемые слова звучат особенно естественно. Они делают сообщение живым, но остаются в одной и той же форме.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меню столовой, в диалогах про кофе и какао такие слова появляются легко и часто. Их удобно запоминать вместе с привычной жизненной ситуацией.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звучит необычно и похоже на иностранное, не торопись придумывать ему окончание. Сначала проверь, не относится ли оно к словам, которые не изменяются.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для запоминания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смотри на слова, связанные с одеждой, транспортом, едой и местами. Пальто, такси, метро, какао и кафе часто живут в одной форме.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новая форма не получается или звучит смешно, лучше открыть словарь. Так слово останется правильным, а тетрадь — аккуратной и без лишних переделок.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без ошибки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не придумывать окончания там, где слово должно остаться неизменным.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помогают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и чашка кофе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уютное кафе, на столе стоит чашка кофе, а рядом лежит меню. Такое изображение помогает связать слово с понятной ситуацией и запомнить его как готовую форму, без попыток что-то изменять.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такси и шоссе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городскую улицу, где едет такси по широкому шоссе. Яркая сцена запоминается легко, потому что слово сразу видно в привычной обстановке и хочется произнести его 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Пальто, радио и урок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рисунке ученик в пальто слушает радио на уроке музыки или по дороге домой. Такая связка предметов и действий делает слово заметным, а картинку — весёлой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примеры слов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звучит дома, в столовой и в разговоре взрослых. Его легко запомнить, потому что оно встречается в жизни очень часто.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дети слышат в беседах о выходных, мультфильмах и походе в театр. Оно удобно для запоминания, потому что встречается почти повсюду.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 называют в магазине, на улице и в рассказах о погоде. Слово знакомое, но его форма остаётся одной и той же.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 такси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 поездках по городу. Они часто встречаются в речи, поэтому важно сразу узнавать их и не пытаться менять наугад.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показывает, как слово пишется правильно, и помогает не подставлять лишние буквы. Это особенно полезно, когда в тетради встречается незнакомая или странная форма.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помогает словарь на уроке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объясняет значение слова и расширяет словарный запас. Ребёнок начинает лучше понимать текст и замечать, что в русском языке слова бывают очень разными.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сверяется со словарём, он проверяет себя спокойно и без спешки. Так письмо становится аккуратнее, а ошибки уходят почти как по волшебству.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слово сохраняет одну форму, поэтому его не нужно склонять наугад. Если оно уже записано в словаре, именно так его и следует писать.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придумывать окончания только потому, что так хочется или так привычнее. Лучше внимательно прочитать предложение и посмотреть, нужна ли слову новая форма.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выручает словарь. Он помогает выбрать правильное написание и учит быть внимательным к каждому слову, как к маленькому школьному секрету.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всегда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любят одну форму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слова встречаются часто и ведут себя очень спокойно: не меняются, но требуют внимания. Если узнавать их и проверять по словарю, писать станет легче и увереннее.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2026-05-21T12:21:26Z</dcterms:created>
  <dcterms:modified xsi:type="dcterms:W3CDTF">2026-05-21T12:21:26Z</dcterms:modified>
</cp:coreProperties>
</file>