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земли, Габсбурги и славянские государства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германские земли, Габсбурги и славянские народы меняли Центральную Европу.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Европа: перекресток народов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рядом жили разные народы, а власть делили короли, князья и императоры.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региона: где пересекались германские и славянские земли
</a:t>
            </a:r>
            <a:endParaRPr lang="en-US" sz="2795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владений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германские и славянские земли не образовывали одного государства. Политическая карта была сложной: рядом существовали десятки владений и границ.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государств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земли показывают, что славянские государства развивались рядом с имперскими структурами, но не растворялись в них полностью.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земли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 Силезия тоже были важными пограничными территориями. Через них проходили военные кампании, союзы и борьба за контроль над дорогами и городами.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соприкосновения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Австрия, Богемия и Моравия находились в зоне постоянных контактов. Здесь пересекались торговые пути, династические интересы и влияние соседних народов.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Габсбурги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03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рода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3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рода связано с районом нынешней Швейцарии и юго-западной Германии. Сначала это была региональная знать, а не европейская династия.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390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4390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XIII–XV веках Габсбурги укрепились благодаря австрийским землям, выгодным бракам и расширению владений в Центральной Европе.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7750" y="2576100"/>
            <a:ext cx="23481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престиж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7750" y="3196900"/>
            <a:ext cx="2348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императорского титула усилило их престиж среди князей. Это помогло династии стать одним из главных политических центров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450000"/>
            <a:ext cx="6070800" cy="14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Габсбурги укрепились в германских землях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90200" y="3445925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1278 год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90200" y="3874863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Рудольфа I в 1278 году закрепила за Габсбургами австрийские земли и стала прочной основой их будущей силы.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55226" y="3265583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владений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3455226" y="3694521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династия получила Тироль, Штирию и другие области, постепенно превращая разрозненные владения в мощный центр.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20251" y="2680527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220251" y="3109465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Габсбурги стали одной из самых влиятельных династий германских земель и важной опорой имперской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власть и местные силы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императора проходили через местных правителей, города и сословия.
</a:t>
            </a:r>
            <a:endParaRPr lang="en-US" sz="14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монархию и кто жил под ее властью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в империи участвовали в управлении по-разному. Таблица показывает, кто помогал власти и на каких условиях жил под ней.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статус группы, тем больше было прав; основная тяжесть повинностей лежала на крестьянах.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сословной системе Священной Римской империи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225" y="1764500"/>
            <a:ext cx="900000" cy="8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225" y="1804500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225" y="1714500"/>
            <a:ext cx="675000" cy="90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связывало разные земли в одном государстве
</a:t>
            </a:r>
            <a:endParaRPr lang="en-US" sz="2759" dirty="0"/>
          </a:p>
        </p:txBody>
      </p:sp>
      <p:sp>
        <p:nvSpPr>
          <p:cNvPr id="8" name="Text 2"/>
          <p:cNvSpPr txBox="1"/>
          <p:nvPr/>
        </p:nvSpPr>
        <p:spPr>
          <a:xfrm>
            <a:off x="476250" y="2752950"/>
            <a:ext cx="24045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связь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6250" y="3372402"/>
            <a:ext cx="24045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связывала разные территории личной властью, браками и правом наследования. Именно поэтому подданные могли принадлежать к разным народам, но подчиняться одной династии.
</a:t>
            </a:r>
            <a:endParaRPr lang="en-US" sz="1146" dirty="0"/>
          </a:p>
        </p:txBody>
      </p:sp>
      <p:sp>
        <p:nvSpPr>
          <p:cNvPr id="10" name="Text 4"/>
          <p:cNvSpPr txBox="1"/>
          <p:nvPr/>
        </p:nvSpPr>
        <p:spPr>
          <a:xfrm>
            <a:off x="6263250" y="2752950"/>
            <a:ext cx="24045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обмен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263250" y="3372402"/>
            <a:ext cx="24045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 города искали защиту от соседей и выгоду от торговли. Союзы, пошлины и рынки соединяли земли сильнее, чем единая граница.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9750" y="2752950"/>
            <a:ext cx="24045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порядок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369750" y="3372402"/>
            <a:ext cx="24045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 помогала удерживать порядок и оправдывать власть. Религиозные нормы влияли на законы, школы и отношения между правителями и населением.
</a:t>
            </a:r>
            <a:endParaRPr lang="en-US" sz="11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Реформация: почему религия стала политическим вопросом
</a:t>
            </a:r>
            <a:endParaRPr lang="en-US" sz="2795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политика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началась как религиозное движение, но быстро стала политическим вызовом. Выбор веры означал и выбор союзников, и отношение к власти Габсбургов.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веры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германских землях укреплялись протестантские общины, в других сохранялось католичество. Различия усиливали недоверие между соседями и местными правителями.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Габсбургов
</a:t>
            </a:r>
            <a:endParaRPr lang="en-US" sz="1234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 стремились удержать католическое единство своих владений. Это делало их противниками многих протестантских князей и городов.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расширялся
</a:t>
            </a:r>
            <a:endParaRPr lang="en-US" sz="1234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вере переходили в борьбу за права, земли и влияние. Поэтому религиозные конфликты становились частью большой европейской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длилась три десятилетия и показала, насколько опасным стал религиозный раскол для единства империи.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Тридцатилетней войны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1618–1648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превратили Центральную Европу в пространство затяжного разрушительного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война: удар по империи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германских землях война привела к голоду, эпидемиям и разорению городов. Даже победители не получили прочного единства, зато усилили зависимость от местных князей.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1648 году потери были очень велики, а политическая раздробленность усилилась. Империя сохранилась, но стала слабее и зависимее от князей.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9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оценки последствий Тридцатилетней войны в германских землях; исторические сводки по периоду 1618–1648.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брак 1477 года открыл Габсбургам путь к богатым землям Бургундского наследства и резко усилил их международное положение.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исторические справочники по династии Габсбургов.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1477 год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Максимилиана I с Марией Бургундской стал поворотным событием для расширения власти Габсбургов.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00" y="1516836"/>
            <a:ext cx="4108500" cy="2014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625" y="1516836"/>
            <a:ext cx="4108500" cy="2014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1800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на границе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611800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южной границе империи войны были почти постоянными. Крепости в Венгрии и Хорватии становились узлами обороны, где решались судьбы целых областей. Здесь военные гарнизоны, артиллерия и местное население жили в условиях постоянной тревоги и мобилизации.
</a:t>
            </a:r>
            <a:endParaRPr lang="en-US" sz="878" dirty="0"/>
          </a:p>
        </p:txBody>
      </p:sp>
      <p:sp>
        <p:nvSpPr>
          <p:cNvPr id="10" name="Text 2"/>
          <p:cNvSpPr txBox="1"/>
          <p:nvPr/>
        </p:nvSpPr>
        <p:spPr>
          <a:xfrm>
            <a:off x="4751275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пограничные земли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51275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османы продвигались в глубь Центральной Европы, Габсбурги усиливали войско и укрепляли власть над пограничными землями. После побед и отступлений спорные территории переходили из рук в руки, а жизнь жителей зависела от армии и дипломатии не меньше, чем от урожая.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войны и Османская угроза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785" y="1715825"/>
            <a:ext cx="4840430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славянские земли вошли в монархию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земли входили в монархию Габсбургов не одинаково: одни имели собственные права, другие управлялись теснее. Но все они были связаны с венским двором и общими обязанностями.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земли сохраняли местные особенности, но включались в общую политическую систему. Это одновременно объединяло регион и усиливало стремление к самобытности.
</a:t>
            </a:r>
            <a:endParaRPr lang="en-US" sz="1338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владений Габсбургов в Центральной Европе; карты и справочники по землям Короны Святого Иштвана и Чешской короны.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славянские державы: короткий таймлайн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Великоморавское княжество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IX веке Великоморавское княжество стало одним из первых центров славянской власти в регионе. Оно показало, что местные правители могли объединять земли, опираясь на христианство и союзы с соседями.
</a:t>
            </a:r>
            <a:endParaRPr lang="en-US" sz="758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и Польша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X–XI веках укреплялись первые чешские земли и государство Пястов. Вокруг князей возникали города, укрепления и церковные центры, а власть постепенно становилась более устойчивой и признанной.
</a:t>
            </a:r>
            <a:endParaRPr lang="en-US" sz="744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княжеств к традиции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ранние государства не были постоянными и одинаково сильными. Но именно они создали традицию собственной власти, которая позже помогла славянским народам требовать больше прав и самостоятельности.
</a:t>
            </a:r>
            <a:endParaRPr lang="en-US" sz="7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закреплялись королевства и княжества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укрепление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Государственность укреплялась постепенно: через наследование, договоры, церковную поддержку и развитие городов. Поэтому королевства и княжества в Центральной Европе формировались не за один век.
</a:t>
            </a:r>
            <a:endParaRPr lang="en-US" sz="780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среди соседей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важную роль играли не только войны, но и престиж правителей. Кто контролировал больше городов и союзов, тот получал больше шансов сохранить власть над землёй.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княжества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земли развивались вокруг династии Пястов, а затем через соперничество княжеств и союзов. Городские центры и христианская традиция помогали власти становиться более устойчивой и заметной.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Чешская корона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Чехии власть королей опиралась на старые династии, города и церковь. Королевский титул помогал укреплять положение среди соседей и внутри имперского мира, где значение имели признание и договоры.
</a:t>
            </a:r>
            <a:endParaRPr lang="en-US" sz="7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национальные движения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знак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сказания и театры превращались в важные символы. Через культуру чехи, словаки и другие народы показывали, что у них есть собственная история и право на голос.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общества и кружки собирали сведения о прошлом, языке и обычаях. Так постепенно возникало представление о нации как о сообществе людей с общей памятью и будущим.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языку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учёные и писатели стали внимательнее изучать родной язык и прошлое. Это помогало людям увидеть, что их культура отличается от культуры соседей и заслуживает уважения.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печать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книги и газеты делали идеи доступнее. Чем больше людей читали на родном языке, тем сильнее ощущали связь не только с краем, но и с народом в целом.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культура и идея собственного государства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речь в культуре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литература помогали языку звучать публично. Когда родная речь появлялась на сцене и в книгах, она переставала быть только разговорной и становилась символом достоинства.
</a:t>
            </a:r>
            <a:endParaRPr lang="en-US" sz="771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народных песен и сказаний показывал богатство местной традиции. Люди начинали понимать, что их прошлое не менее важно, чем история больших империй и династий.
</a:t>
            </a:r>
            <a:endParaRPr lang="en-US" sz="774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право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усиливало связь между прошлым и настоящим. Если у народа есть герои, правители и события, о которых он помнит, легче говорить о праве на собственное развитие.
</a:t>
            </a:r>
            <a:endParaRPr lang="en-US" sz="701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государства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идей вырастало желание иметь своё государство. Язык, культура и общая память становились аргументами в пользу того, что народ должен сам решать свою судьбу.
</a:t>
            </a:r>
            <a:endParaRPr lang="en-US" sz="7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требования конституций и прав прозвучали сразу в нескольких столицах Центральной Европы. Это показало, что прежний порядок уже не может игнорировать народы империи.
</a:t>
            </a:r>
            <a:endParaRPr lang="en-US" sz="2432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революций 1848 года в Австрийской империи и Центральной Европе.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этого года стали заметным поворотом для Вены, Праги и других городов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изменила Центральную Европу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Габсбургская монархия не просто управляла разными землями, а связала их общей историей. Из этого смешения власти, языков и интересов выросли современные Центральная Европа и её национальные государства.
</a:t>
            </a:r>
            <a:endParaRPr lang="en-US" sz="14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2026-07-26T05:16:31Z</dcterms:created>
  <dcterms:modified xsi:type="dcterms:W3CDTF">2026-07-26T05:16:31Z</dcterms:modified>
</cp:coreProperties>
</file>