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Your future, our future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 наших решений, целей и слов.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будущем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делает английский ближе к жизни: можно обсуждать планы, мечты, школьные цели и профессии. Учащиеся учатся говорить о будущем просто и уверенно, связывая грамматику с личным опытом.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раздела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 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dream, plan и goal помогают назвать то, к чему ученик стремится. С ними легко составлять короткие высказывания о будущем и объяснять, чего хочется достичь.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job, profession, skills и success нужна, чтобы говорить о будущей карьере. Она помогает описывать, какие умения важны для разных занятий и почему они ценятся.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teamwork и responsibility показывают, что успех зависит не только от одного человека. Они полезны в разговорах о школьных проектах, общих делах и жизни в коллективе.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health, help others и improve skills связывают личное развитие с заботой о себе и других. Такие выражения часто встречаются в коротких ответах и мини-текстах.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make a choice, work hard, learn from mistakes и try new things учат говорить о росте. Они подходят для описания учебы, самосовершенствования и первых шагов к цели.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умения нужны для темы Future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будущего требует не только знания слов, но и умения быстро строить простые фразы в разных ситуациях.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 стоят на первом месте, а speaking и writing превращают знания в реальную речь.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оценка по материалам раздела Unit 7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в школе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формирует reading, writing, speaking и listening — навыки, без которых трудно учиться дальше. Они помогают понимать инструкции, выражать мысли и уверенно работать на уроках и в проектах.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задания учат слушать других, договариваться и распределять обязанности. Такие умения нужны не только в классе, но и в любой будущей профессии, где важно взаимодействие.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подготовка к урокам развивает ответственность и умение доводить дело до конца. Это помогает школьнику видеть результат своего труда и постепенно двигаться к более сложным целям.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английском языке ученики тренируются задавать вопросы, уточнять смысл и дополнять ответы. Это делает общение более точным и помогает лучше понимать собеседника.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школьный предмет дает полезный опыт: где-то развивается логика, где-то память, где-то внимательность. Вместе эти качества становятся основой для будущей учебы и выбора профессии.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jobs and school subjects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связаны с разными навыками и школьными предметами; английский язык полезен почти везде.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опираются на разные предметы, но общие навыки — точность, общение и мышление — встречаются почти везде.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Unit 7, обобщение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будущем на английском языке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will подходит для предсказаний и быстрых решений в момент речи. Она помогает сказать, что, по мнению говорящего, произойдет, или предложить помощь сразу.
</a:t>
            </a:r>
            <a:endParaRPr lang="en-US" sz="1561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be going to используется, когда план уже есть или намерение принято заранее. Она особенно удобна, если ученик хочет говорить о собственных целях и решениях.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выражает заранее намеченные действия, чаще всего с указанием времени. Эта форма нужна, когда событие уже организовано: встреча, поездка или договоренность.
</a:t>
            </a:r>
            <a:endParaRPr lang="en-US" sz="15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высказывание о будущем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собрать короткий и понятный ответ о планах, мечтах и целях.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на уроке и в жизни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каждого есть роль, проект идет быстрее и аккуратнее. Speaker, writer, timekeeper и designer помогают распределить обязанности так, чтобы никто не остался без дела.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учит внимательно слушать партнера и учитывать его идеи. Это особенно важно на уроках английского, где нужно быстро понимать ответы и продолжать разговор.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ученики тренируются соглашаться и не соглашаться спокойно и уважительно. Такие фразы полезны не только на уроке, но и в любых совместных делах.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лидера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лидер не просто раздает задания, а помогает участникам чувствовать уверенность. Он следит за временем, напоминает о цели и поддерживает тех, кому нужна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сделать хороший выбор в будущем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себя важнее случайного решения: интересы и сильные стороны помогают выбрать направление, в котором легче развиваться.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устойчивый выбор строится на интересах и способностях, а советы, школьные предметы и цели уточняют путь.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оценка по теме Unit 7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и учебные результаты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распорядок помогает не терять силы и легче сосредотачиваться на уроках. Когда день организован, подростку проще выполнять задания без спешки и лишнего стресса.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отдых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от экрана и регулярная физическая активность снижают напряжение и повышают энергию. Короткая прогулка или зарядка помогают вернуться к учебе с новыми силами.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полноценного сна улучшаются память, внимание и настроение. Ученик быстрее запоминает слова, увереннее отвечает и меньше устает во время чтения, письма и обсуждений.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поддерживает здоровье и работоспособность в течение дня. Если человек чувствует себя healthy and energetic, ему легче учиться сегодня и строить успешное будущее.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планеты и ответственность человека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закрываем кран и используем воду бережно, мы сохраняем важный ресурс для людей и природы. Небольшая привычка дома влияет на общее будущее гораздо сильнее, чем кажется.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растениям, животным и чистоте вокруг школы формирует экологическую культуру. Когда человек protects nature, он заботится не только о себе, но и о следующих поколениях.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Выключенный свет и техника без необходимости уменьшают расход электричества. Это помогает беречь ресурсы и показывает, что ответственность начинается с простых ежедневных действий.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вещи служат дольше и уменьшают количество пластика и лишнего мусора. Привычка reuse помогает делать повседневную жизнь более разумной и менее вредной для окружающей среды.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делает переработку удобнее и снижает загрязнение. Слово recycling в теме будущего напоминает: отходы можно не только выбрасывать, но и использовать снова.
</a:t>
            </a:r>
            <a:endParaRPr lang="en-US" sz="10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habits and their effects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привычки каждый день влияют и на личное самочувствие, и на жизнь других людей. Таблица показывает простую связь между выбором и результатом.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действия дают заметный эффект: они укрепляют здоровье, уменьшают нагрузку на природу и помогают учиться спокойнее и успешнее.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темы Unit 7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цели на ближайший учебный год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учебном году: от мечты к результату через маленькие регулярные шаги.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 часть изучения английского языка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Ошибаться нормально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словах, произношении и грамматике помогают увидеть, что именно нужно повторить. В изучении языка они не мешают, а показывают, где ученик уже готов к следующему шагу.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форму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future важно не путать will, be going to и Present Continuous. Каждая форма подходит для своей ситуации, поэтому сначала нужно понять смысл, а потом выбрать правильную конструкцию.
</a:t>
            </a:r>
            <a:endParaRPr lang="en-US" sz="1338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и исправлять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сравнивает свой ответ с правилом или образцом, он быстрее замечает неточности. Исправление ошибок делает речь точнее, а уверенность в устных ответах заметно растет.
</a:t>
            </a:r>
            <a:endParaRPr lang="en-US" sz="1316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регулярно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приходит через короткие, но постоянные попытки. Чем чаще ученик возвращается к новым словам, примерам и упражнениям, тем прочнее он запоминает материал и тем свободнее говорит.
</a:t>
            </a:r>
            <a:endParaRPr lang="en-US" sz="12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помогают учить английский всю жизнь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делают изучение языка постоянным и понятным процессом: ученик легче запоминает, чаще практикуется и увереннее использует английский в реальных ситуациях.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самодисциплина и любознательность: именно они поддерживают регулярную практику, без которой язык быстро забывается.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целей и навыков Unit 7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дела, которые меняют жизнь школы и города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сбор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Семиклассники собрали книги для младших учеников и аккуратно разложили их по темам. Кто-то подписал коробки, кто-то помог с сортировкой, а кто-то рассказал о любимых историях. В итоге школьная библиотека стала удобнее и живее.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Волонтерский день на школьном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вышли на уборку территории и посадку цветов. Они работали парами, делили инструменты и поддерживали друг друга. Такая акция сделала двор чище, а школьную команду — дружнее и ответственнее.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 ученикам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школьники провели короткие занятия для первоклассников и помогли им читать простые слова. Для малышей это стало интересной поддержкой, а для волонтеров — первым опытом полезной работы для других.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мир в 2035 году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tools станут привычной частью учебы и работы. Люди будут чаще пользоваться платформами для общения, поиска информации и выполнения задач, поэтому умение быстро осваивать технологии останется важным.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learning позволит учиться из разных мест и в разном темпе. Ученикам и взрослым понадобится больше самостоятельности, чтобы планировать время, задавать вопросы и доводить задания до конца.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across distances станет обычным явлением для многих проектов. Для этого понадобятся четкое общение, умение слушать других и привычка договариваться, даже если команда находится в разных городах.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сферах возрастет значение анализа данных, быстрой адаптации и умения решать нестандартные задачи. Появятся новые roles and skills, которые сегодня только формируются.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мост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останется удобным способом общения в учебе, технологиях и международных проектах. Чем раньше ученик начнет использовать его регулярно, тем легче ему будет в 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личные решения влияют на общее будущее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показывает, как учеба и навыки одного ученика постепенно приносят пользу семье, школе и обществу.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Unit 7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не начинается завтра — оно формируется уже сегодня через учебу, привычки и выбор. Unit 7 показывает, как английский язык помогает думать, планировать, сотрудничать и отвечать за общий результат.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2026-05-30T22:21:14Z</dcterms:created>
  <dcterms:modified xsi:type="dcterms:W3CDTF">2026-05-30T22:21:14Z</dcterms:modified>
</cp:coreProperties>
</file>