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исторический обзор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Военно-религиозные экспедиции XI–XIII веков за Святую землю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и вызовы XI–XIII веков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раздробленности европейские государства объединились ради освобождения Иерусалима, создавая духовный и политический фон крестовых походов.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мотивы крестоносцев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крестоносцев было освобождение Иерусалима от мусульманского контроля, что имело глубокое религиозное и политическое значение.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искали материальные выгоды: возможность получить земли, богатство и приумножить социальный статус в своем обществе.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участие в походах обещало прощение грехов и духовное очищение, что привлекало верующих с разных слоев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Папы Урбана II к первому крестовому походу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1095 году на Клермонском соборе Папа Урбан II вдохновил христиан выступить на защиту Святой земли, обещая отпущение грехов.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видели в походе шанс улучшить свое материальное положение и социальный статус.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быстро распространился от знати до крестьян, что вызвало массовый подъем патриотизма и религиозного энтузиазма.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момент стал отправной точкой масштабных военных экспедиций, преображающих политику и религию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560667"/>
            <a:ext cx="4843800" cy="29632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крестовые походы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перечень главных крестовых походов, отражающих продолжительность и интенсивность кампаний.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велись почти два века, отражая длительный конфликт между христианским Западом и мусульманским миром.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летописи Средневековья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Первого и Второго крестовых походов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завершился неудачей: крестоносцам не удалось вернуть Эдессу, что подорвало мораль и силу христианских войск на Востоке.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1147–1149: Второй крестовый поход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Иерусалима Салах ад-Дином Европа ответила походом трех королей, завершившимся соглашением о свободе паломничества.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1189–1192: Третий крестовый поход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захватили Иерусалим и основали Латинское королевство, что придало значительный импульс идее освобождения Святой земли.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1096–1099: Первый крестовый поход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крестовый поход: царственные участники и итоги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король участвовал в походе, но внутриполитические проблемы заставили его преждевременно покинуть союз, ослабив позиции христиан.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Август: политика и интриги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Германии утонул во время перехода через реку, что значительно снизило мощь крестоносцев и повлияло на ход кампании.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Барбаросса: трагическая гибель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Англии прославился своей доблестью в боях с мусульманами, проявляя выдающуюся стратегию и личную отвагу в сражениях на Ближнем Востоке.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Львиное Сердце — храбрый воин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Четвертый крестовый поход и последствия для Константинополя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Первоначальная цель похода — завоевание Египта — была утрачена, и силы переключились на уязвимый Константинополь.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1204 году крестоносцы захватили и разграбили город, что нанесло катастрофический ущерб его политическому и культурному статусу.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усилили вражду между католической и православной церквями, закрепив раскол на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географический охват крестовых походов
</a:t>
            </a:r>
            <a:endParaRPr lang="en-US" sz="2455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военные действия проходили на территории современного Израиля, Палестины и Сирии, где крестовые государства боролись за контроль над религиозными центрами.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земля и Ближний Восток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включали кампании на Пиренейском полуострове и против альбигойцев во Франции, объединяя военные и религиозные задачи.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и борьба с еретиками в Западной Европе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экспедиции направлялись на северо-восток Европы для обращения в христианство и подчинения местных славянских и балтийских народов.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крестовые походы против язычников Балтики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личности и силы крестовых походов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Инициатор Первого крестового похода, чьё выступление в 1095 году стало катализатором для массового движения на Восток.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Урбан II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Военно-медицинский орден, играющий ключевую роль в защите крестоносцев и поддержании больниц на Востоке.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Рыцари-госпитальеры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Элитные бойцы и банкиры Средневековья, прославившиеся значительной военной и финансовой деятельностью во время походов.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тамплиеров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полководец, который успешно организовал оборону и вернул Иерусалим под контролем ислама в 1187 году.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Салах ад-Дин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сложности движения крестоносцев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совершали долгие путешествия пешком, верхом на лошадях и морскими маршрутами через Средиземное море. Основные дороги пролегали через Балканы, Константинополь, Малую Азию, Сирию и Палестину, связывая Европу с Востоком.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их подстерегали множество препятствий: нехватка пищи и воды, болезни, тяжелые климатические условия и постоянные нападения от враждебных племен и военных сил.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битвы и осады крестовых походов
</a:t>
            </a:r>
            <a:endParaRPr lang="en-US" sz="290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предпринимали длительную и напряжённую осаду города, во время которой велись ожесточённые бои и проявлялось мастерство осадной тактики. Итогом стала победа и укрепление христианского присутствия на побережье.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Акры (1189–1191)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успехи Первого крестового похода включали победу в Дорилее и захват стратегической крепости Антиохии, что обеспечило важные плацдармы для дальнейшего продвижения в Святую землю.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Дорилее и штурм Антиохии (1097–1098)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Салах ад-Дина одержала убедительную победу над христианскими войсками, что стало переломным моментом в защите мусульманских земель. Эта битва привела к потере Иерусалима крестоносцами.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сражение при Хаттине (1187)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жертвы крестовых походов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походах участвовали не только рыцари и воины, но и крестьяне, ремесленники, женщины с детьми, объединённые религиозными и общественными устремлениями.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погибли не только на поле боя, но и от болезней, голода, тяжелых условий путешествий и отсутствия медицинской помощи.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крестовый поход 1212 года — трагический эпизод, где тысячи несовершеннолетних отправились в путь, и лишь немногие смогли вернуться домой.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крестовых походов отразились в демографических изменениях Европы и Ближнего Востока, приводя к серьезным социальным и экономическим последствиям.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культурные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способствовали развитию торговли: в Европу поступали дорогие специи, шелк, сахар и драгоценности, расширяя ассортимент товаров и укрепляя торговые города Италии и Франции.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появились новые стили и ремёсла, заражённые восточными влияниями, а также новые продукты питания, которые обогатили европейскую культуру.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новые морские и сухопутные маршруты, что усиливало экономическую интеграцию и обмен между Востоком и Западом, способствовало росту богатства городов-портов.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Востока в европейскую цивилизацию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переняли у восточных культур важные достижения в области медицины, включая новые способы лечения и фармакологические знания.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восточной астрономией и математикой обогатило европейские науки, способствуя развитию философии и естественных наук Средневековья.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заимствованы технологии, такие как орошение и водяные мельницы, а также система позиционного счёта, что улучшило агротехнику и образование на Западе.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последствия и конфликты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укрепили папство и роль католической церкви, вызвав рост паломничества и религиозного влияния в Европе.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религиозная нетерпимость, что способствовало росту вражды между христианами разных направлений и мусульманами.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разграбления Константинополя в 1204 году усилился раскол между католиками и православными, углубились конфессиональные противоречия.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конфликты между религиозными группами европейцев повлияли на внутреннюю политику и обострили межконфессиональные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разрушения: количественные данные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оценки, сводки хроник, современные исследования до 2020 года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миллионов человек стали жертвами войн и связанных с ними бедствий, что привело к значительным демографическим изменениям.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сказались на социально-экономическом развитии регионов, ослабив многие населённые пункты и повлияв на этническую структуру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крестовых походов в культуре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вдохновляли создание многочисленных рыцарских историй, воспевающих героизм и приключения. Эти произведения формировали идеалы рыцарства и влияли на народное творчество в Средние века.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романы и легенды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появились мотивы восточной музыки и декоративных узоров, что отразилось в создании новых музыкальных инструментов, тканях и предметах роскоши, украшавших залы и церкви.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декоративное искусство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крестовых походов распространились новые архитектурные стили готики с использованием стрельчатых арок и витражей. Строились мощные замки и крепости, которые служили как оплотами, так и символами власти.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 и замки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отличительные знаки крестоносцев
</a:t>
            </a:r>
            <a:endParaRPr lang="en-US" sz="268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Тамплиеры, госпитальеры и тевтонцы имели свои уникальные гербы и символы, подчёркивающие принадлежность к ордену, которые часто украшали доспехи и крепости.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Гербы и эмблемы рыцарских орденов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крестовых походов проникла в геральдику европейских родов, став частью семейных гербов и традиций, сохранившихся и по сей день в культуре и истории континента.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семейные гербы Европы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простой, но мощный символ стал отличительным знаком крестоносцев, отражая их религиозную миссию. Он носился на плащах, щитах и знаменах воинов в походах.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крест на белом фоне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крестовых походов в истории и культуре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существенно повлияли на развитие Европы и Востока, порождая культурный обмен и новые взгляды. Их наследие продолжает отражаться в религии, искусстве и международных отношениях современности.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2026-05-10T14:51:08Z</dcterms:created>
  <dcterms:modified xsi:type="dcterms:W3CDTF">2026-05-10T14:51:08Z</dcterms:modified>
</cp:coreProperties>
</file>