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обитатели Земли — бактерии: обзор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первые живые организмы планеты, появившиеся свыше 3,5 млрд лет назад.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бактерий прошлого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возникли задолго до растений и животных. Они запустили ключевые процессы, которые поддерживают жизнь и сегодня, а изучение их истории помогает понять развитие Земли и её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 Западной Австралии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 в породах возрастом 3,4 миллиарда лет мельчайшие остатки бактерий. Эти микрофоссилии доказывают, что жизнь на Земле началась очень рано и была микроскопической.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древних бактерий под микроскопом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видны тонкие нити и колонии ранних бактерий, которые сохранились в осадочных породах. Это даёт уникальную информацию о составе первичной биосферы.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микрофоссилий для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помогают понять, как первые бактерии влияли на окружающую среду и какие условия существовали на заре жизни на нашей планете.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— следы древних бактерий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древних бактерий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первые фотосинтезирующие организмы, производившие кислород и изменившие атмосферу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способны жить в экстремальных условиях, таких как горячие источники и солёные озёра, благодаря особым биохимическим механизмам.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Протобактерии — группа бактерий, которая послужила основой для многих современных микроорганизмов и сыграла важную роль в эволюции бактерий.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кислородная революция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млрд лет назад цианобактерии начали массово производить кислород через фотосинтез. Это изменение повлияло на химический состав атмосферы Земли и создало условия для новых форм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цианобактерий изменила окраску многих древних водоёмов из-за образования кислорода. Этот процесс называют «кислородной революцией», он коренным образом преобразил среду обитания.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Архебактерии: жизнь в экстремальных условиях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обитают при температурах до 100°C в горячих источниках, что недоступно большинству других организмов.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встречаются в сильносолёных озёрах, где концентрация соли превышает обычный уровень воды.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глубоководных гидротермальных жерлах океанов архебактерии используют химические реакции для получения энергии вместо солнечного света.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69035"/>
            <a:ext cx="4452300" cy="1361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древних бактерий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бактерий адаптированы к уникальным условиям и выполняют важные экологические функции на планете.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бактерий обладает уникальными адаптациями и важна для биосистем и поддержания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по микробиологии и палеобиологии (2023)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строматолитов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формируются слоями, созданными колониями цианобактерий, слоисто накапливающих минералы. Эти структуры стабилизируют водоёмы и свидетельствуют о жизни миллиардов лет назад.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строматолитов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строматолиты сохранились в бухте Шарк-Бей и на Багамах. Их величина достигает нескольких метров, что позволяет изучать древние процессы в современных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живые свидетели древности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кислорода в атмосфере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кислорода произошёл благодаря фотосинтезу цианобактерий, радикально изменив условия для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кислородная катастрофа стимулировала появление аэробных организмов и открылa путь для сложной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 атмосферы,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бактерий в формирование почвы и экосистем суши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перерабатывают органические остатки в почве, способствуя образованию питательных веществ и структуры грунта.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превращают атмосферный азот в доступные растениям соединения, повышая плодородие почв.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бактериям почва становится пригодной для развития растений, что стало основой появления суши как среды обитания.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бактерий развитые растения и животные не смогли бы успешно обосноваться на суше и поддерживать экосистемы.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первой воды: древние биоплёнки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биоплёнки представляли собой вязкую слизь, состоящую из колоний бактерий, живших на морском дне. Эти структуры играли важную роль в формировании первых водных экосистем и защите микробов от внешних угроз.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Биоплёнки обеспечивали эффективный круговорот веществ, поддерживая обмен элементами между бактериями и окружающей средой. Они способствовали развитию сложных биоценозов и возникновению новых жизненных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остатки: липиды и биомаркеры бактерий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исследуют уникальные бактериальные липиды в осадочных породах, которые сохраняются миллиарды лет. Эти молекулы служат надёжными индикаторами присутствия древних микроорганизмов в древних геологических слоях.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 выявляются даже в тех образцах, где клетки полностью разрушены, благодаря устойчивости молекулярной структуры липидов и других веществ. Это расширяет возможности палеобиологических исследований.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биомаркеров помогает понять разнообразие и типы бактерий в древних экосистемах, раскрывая их экологическое и эволюционное значение на ранних этапах жизни планеты.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роль бактерий в биосфере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мёртвого органического вещества, превращая его в простые соединения, доступные для других организмов. Они обеспечивают тем самым возвращение веществ в круговорот.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азотфиксации бактерии преобразуют атмосферный азот в соединения, полезные для растений, поддерживая плодородие почв и стабильность экосистем суши.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также способствуют циклам серы и железа, изменяя формы этих элементов и делая их биодоступными для различных организмов, что поддерживает химический баланс в биосфере.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создает непрерывные циклы обмена веществ, что обеспечивает устойчивость природных систем и поддерживает жизнь всех видов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термофилы Йеллоустоуна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горячих источниках национального парка Йеллоустоун процветают термофильные бактерии, выдерживающие температуры до 70 °C. Они напоминают древние микроорганизмы, что доказывает сохранение биохимических процессов на миллиарды лет.
</a:t>
            </a:r>
            <a:endParaRPr lang="en-US" sz="899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Thermus aquaticus и молекулярная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термофильная бактерия стала источником фермента Taq-полимеразы, используемого в методе ПЦР. Этот фермент позволяет лабораторно умножать цепочки ДНК при высоких температурах, ускоряя генетические исследования.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в солёных озёрах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находят в солёных озёрах и солончаковых почвах, где концентрация соли достигает экстремальных значений. Они тесно связаны с древними формами жизни и помогают изучать выживание в экстремальных условиях.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аналоги древних бактерий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бактерий, архей и эукариот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основных типов организмов по строению клетки, генетическому материалу и способам размножения, подчёркивая уникальные особенности каждой группы.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отличаются простотой строения и огромной экологической адаптивностью, археи специализируются на экстремофильных условиях, а эукариоты характеризуются сложной клеточной организацией.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жизни: вклад бактерий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эндосимбиоза бактериальные клетки стали предками митохондрий и пластид эукариот, что стало ключевым этапом эволюции сложных организмов.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между бактериями и другими организмами расширили функциональные возможности, способствуя формированию новых биологических видов и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между бактериями ускорил адаптацию к меняющимся условиям и увеличил генетическое разнообразие на планете.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ДНК с помощью ферментов термофилов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Taq-полимераза из бактерий Thermus aquaticus применяется в методе ПЦР для амплификации ДНК. Это революционный шаг в молекулярной биологии, позволяющий быстро выявлять генетические последовательности.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очистка стоков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Архейные ферменты эффективно разрушают токсичные вещества в промышленных стоках. Их устойчивость к экстремальным условиям делает их незаменимыми в экотехнологиях и промышленной биореабилитации.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свойств древних бактерий человеком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древней бактерии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бактерии с описанием функций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основа устойчивости биосферы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балансы ключевых элементов, обеспечивая стабильность круговорота веществ и создавая условия для жизни всех организмов на планете.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формируется благодаря деятельности микроорганизмов, которые перерабатывают органику и улучшают структуру среды обитания растений.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бактерий и других форм жизни поддерживает экосистемы в равновесии, позволяя устойчиво развиваться как природным, так и антропогенным сообществам.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бактерии — ключ к пониманию жизни и её будущего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древних бактерий раскрывает истоки жизни, помогает освоить биотехнологии и сохранить природное разнообразие, что важно для здоровья планеты и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2026-05-08T15:10:16Z</dcterms:created>
  <dcterms:modified xsi:type="dcterms:W3CDTF">2026-05-08T15:10:16Z</dcterms:modified>
</cp:coreProperties>
</file>