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Шекспира в переводе С. Я. Маршака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Маршак: сонеты о любви, времени и памяти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Шекспира в переводе Маршака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Маршака звучат ясно и поэтично, поэтому помогают школьникам понять Шекспира, почувствовать ритм сонета и увидеть, как в коротком тексте рождается глубокая мысль.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как переводчик и поэт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был не только поэтом, но и выдающимся переводчиком, редактором и автором детских книг. Он умел делать сложный текст понятным без потери выразительности.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переводил английскую поэзию и драматургию, тонко чувствовал рифму, ритм и интонацию. Благодаря этому его версии звучат естественно и литературно.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передавал сильные чувства простыми словами. Именно поэтому его переводы легко читать, запоминать и обсуждать на уроках литературы.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и жанр сонета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— поэт эпохи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— английский драматург и поэт рубежа XVI–XVII веков. Его 154 сонета стали важной частью мировой литературы и до сих пор читаются во всём мире.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сонет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— это небольшое стихотворение из 14 строк с чёткой композицией. В нём мысль обычно развивается постепенно и завершается неожиданным смысловым поворотом.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сонета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из чего складывается сонет как жанр.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форма позволяет вместить сложные чувства и философские размышления.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жанра сонета в европейской поэзии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Маршак работал с переводом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не стремился переводить каждое слово буквально. Он передавал общий смысл, настроение и внутреннюю логику стихотворения, чтобы текст оставался живым по-русски.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было нужно, он менял порядок слов или отдельные выражения. Главное для него — сохранить поэтическую силу оригинала и его эмоциональное звучание.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переводах особенно заметны точный ритм, звучная рифма и естественный синтаксис. Поэтому сонеты читаются как самостоятельные русские стихи.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цикла сонетов Уильяма Шекспира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сонетов Шекспира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один сонет может говорить сразу о чувствах, времени и силе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 сонетах звучат любовь и время; именно они задают главный смысл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в сонетах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сонетах показано как сила, которая незаметно разрушает красоту и уводит молодость. Из-за этого в стихах постоянно ощущается тревога перед переменами.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темой времени связаны старение, утрата и желание сохранить чувство. Поэтому сонеты читаются не только как любовные, но и как очень серьёзные размышления о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переводах Маршака этот мотив звучит особенно чётко. Герой словно спорит со временем, пытаясь удержать дорогой образ в памяти и в слове.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адресат сонетов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сонетах Шекспир обращается к другу, возлюбленному или собеседнику, но не называет его по имени. Благодаря этому переживания героя становятся понятными каждому читателю.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 любви, дружбе, ревности и сомнении сдержанно, но очень напряжённо. Такая интонация делает сонеты похожими на личное письмо, которое мы случайно прочитали.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мысль в сонете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развития мысли в классическом сонете.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Маршака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выбирает слова так, чтобы перевод звучал естественно по-русски: фраза легко читается, но при этом сохраняет торжественный и благородный тон шекспировского стиха.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сонетах особенно заметны точные эпитеты и выразительные рифмы: они помогают передать чувства героя без тяжёлых пояснений и делают текст запоминающимся.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перегружает строку архаизмами, поэтому школьник понимает смысл сразу, а не через комментарии. При этом образность остаётся высокой и художественно убедительной.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ясная интонация создают впечатление живой речи, а не учебного пересказа. Поэтому переводы Маршака читаются как самостоятельные стихотворения.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требований к поэтическому переводу по материалам школьного изучения сонетов Шекспира в переводе С. Я. Маршака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сохранить в переводе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поэзии важны не только отдельные слова, но и общее впечатление от текста: как он звучит, где звучит пауза и как развивается мысль.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ритм оказываются главными опорами перевода: именно они помогают сохранить и точность, и художественную силу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бессмертии искусства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сонетах звучит мысль, что стихотворение может пережить красоту лица, молодость и даже саму эпоху. Слово оказывается сильнее времени.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особенно ясно передаёт эту идею: его точные финалы и спокойная интонация заставляют верить, что память, закреплённая в стихе, не исчезает.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сонеты интересны не только как любовная лирика. Они показывают, как искусство сохраняет чувство, характер и образ человека для будущих поколений.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и перевод Маршака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способы перевода решают разные задачи: один передаёт слова, другой — живое звучание поэзии.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художественный перевод не копирует текст по словам, а создаёт полноценное произведение на другом языке.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принципов буквального и художественного перевода на материале сонетов Шекспира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которую хочется перечитывать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сонет Маршака выглядит не как трудный старинный текст, а как живое стихотворение. Короткие строки, ясные образы и звучные рифмы помогают быстро уловить настроение и главную мысль.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на котором слышен ритм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литературы такой текст удобно читать вслух. Ребята замечают, как в нескольких строках меняется интонация, где появляется поворот мысли и почему финал звучит особенно сильно.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Маршака в учебниках и хрестоматиях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выразительных признаков поэтического перевода по текстам сонетов Шекспира в переводе С. Я. Маршака
</a:t>
            </a:r>
            <a:endParaRPr lang="en-US" sz="73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делающие перевод выразительным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умеет соединять строгую форму сонета с ясной речью, чтобы стих не терял звучность и был понятен без дополнительных объяснений.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ритм, эмоциональная сила и образность: именно они делают перевод цельным, живым и легко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2763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сонеты близки подросткам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сонетах важны отношения между людьми: верность, привязанность и страх потерять близкого. Подросткам легко узнать в этих чувствах собственный опыт общения и первых серьёзных переживаний.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Симпатия и ревность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говорит о чувствах тонко и не слишком прямо, поэтому переживания выглядят правдоподобно. Именно такая сдержанность делает строки убедительными и близкими современному читателю.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быстрого течения времени понятна каждому: всё меняется, уходит детство, появляются новые сомнения. Сонеты помогают задуматься о том, как сохранить важное в памяти.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оставить след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о поэзии и памяти подростки чувствуют важную мысль: человек хочет быть услышанным и не исчезнуть бесследно. Стихотворение становится способом сохранить себя в слове.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цвет как знак красоты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сонетах свет, блеск и яркие краски часто связаны с красотой человека. Но рядом с ними всегда чувствуется тень увядания, поэтому образ становится не просто украшением, а напоминанием о хрупкости всего прекрасного.
</a:t>
            </a:r>
            <a:endParaRPr lang="en-US" sz="1010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зима и лето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времени особенно заметны в предметах и явлениях природы. Часы отсчитывают мгновения, зима говорит о старении и утрате, а лето напоминает о полноте жизни и краткости счастливых минут.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и 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помогает увидеть себя со стороны, а цветок — вспомнить о нежности и недолговечности красоты. У Маршака эти образы остаются очень ясными, поэтому их легко представить и обсудить на уроке.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часто встречаются в сонетах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текстом сонета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сонета на уроке литературы и при самостоятельном чтении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открыл Шекспира русскому читателю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Маршака сделали сонеты Шекспира понятными и живыми для русской школы. Они показали, что поэзия может говорить о любви, времени и памяти так же сильно и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2026-05-22T21:49:48Z</dcterms:created>
  <dcterms:modified xsi:type="dcterms:W3CDTF">2026-05-22T21:49:48Z</dcterms:modified>
</cp:coreProperties>
</file>