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морей, островов и контрастных историй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Америки и Вест-Индии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история видна на карте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показывает, как география, колониальное прошлое и морские связи формируют жизнь стран.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Перешеек между двумя континентами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тянется узкой полосой между Мексикой и Колумбией. Здесь материки почти соприкасаются, а сухопутный перешеек делает регион важным коридором для перевозок, переселений и политического соперничества.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Карибский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Вест-Индия лежит в Карибском море и включает цепочки островов, вытянутые дугами. Морские расстояния здесь короче, чем сухопутные, поэтому связь между странами веками строилась через порты и гавани.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маршруты, соединяющие Атлантику и Тихий океан, а также пути между островами. Именно они определяли торговлю, расселение населения и борьбу за контроль над стратегическими точками.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региона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380" y="1672875"/>
            <a:ext cx="4428390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классификациям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меняется в зависимости от научной или географической традиции, поэтому важно различать устойчивое ядро и расширенные трактовки.
</a:t>
            </a:r>
            <a:endParaRPr lang="en-US" sz="1223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определена точнее, а Вест-Индия зависит от выбранного подхода к региону.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перешеек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представляет собой узкий горный перешеек, где вулканические цепи соседствуют с высокими плато. Такой рельеф затрудняет транспорт, но создаёт плодородные почвы и зоны плотного расселения.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 — одна из ключевых черт региона. Он связан с тектонической активностью и одновременно приносит риск извержений, землетрясений и оползней, особенно в густонаселённых районах.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раздробленность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Вест-Индия состоит из островных дуг, архипелагов и рифовых систем. Из-за раздробленности суши морской транспорт здесь важнее сухопутного, а порты становятся центрами экономической жизни.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формируют природную защиту берегов и одновременно поддерживают рыболовство и туризм. Однако эти экосистемы уязвимы к загрязнению, потеплению воды и чрезмерной нагрузке.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региона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 жизнь людей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напрямую связан с экономикой: он определяет урожай бананов, сахара и кофе, длительность туристического сезона и потребность в сезонной занятости. Природные условия здесь влияют на доходы сильнее, чем кажется.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 сохраняет высокие температуры в течение всего года. Различия между влажным и сухим сезонами особенно важны для сельского хозяйства, водоснабжения и планирования повседневной жизни.
</a:t>
            </a:r>
            <a:endParaRPr lang="en-US" sz="106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в Карибах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Карибском бассейне нередко возникают ураганы, которые приносят сильный ветер, волны и разрушения. Для островов это один из главных природных рисков, влияющих на инфраструктуру и туризм.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 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сезонные ливни могут вызывать наводнения и оползни, особенно в горных районах. Поэтому размещение дорог, городов и сельских поселений здесь тесно связано с рельефом.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7945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XVI века территории региона стали объектом соперничества европейских держав. Испания закрепилась на материке, а Британия, Франция и Нидерланды усилили позиции на островах и в прибрежных зонах.
</a:t>
            </a:r>
            <a:endParaRPr lang="en-US" sz="1016" dirty="0"/>
          </a:p>
        </p:txBody>
      </p:sp>
      <p:sp>
        <p:nvSpPr>
          <p:cNvPr id="12" name="Text 2"/>
          <p:cNvSpPr txBox="1"/>
          <p:nvPr/>
        </p:nvSpPr>
        <p:spPr>
          <a:xfrm>
            <a:off x="26511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строилась вокруг плантаций сахара, табака и кофе. Для работы на них широко использовались принудительный труд и африканская работорговля, изменившие состав населения и социальную структуру.
</a:t>
            </a:r>
            <a:endParaRPr lang="en-US" sz="972" dirty="0"/>
          </a:p>
        </p:txBody>
      </p:sp>
      <p:sp>
        <p:nvSpPr>
          <p:cNvPr id="13" name="Text 3"/>
          <p:cNvSpPr txBox="1"/>
          <p:nvPr/>
        </p:nvSpPr>
        <p:spPr>
          <a:xfrm>
            <a:off x="47228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людей из Африки, Европы и местных сообществ создало новые языки, традиции и формы повседневной культуры. Именно тогда сформировалась особая карибская и центральноамериканская многоэтничность.
</a:t>
            </a:r>
            <a:endParaRPr lang="en-US" sz="932" dirty="0"/>
          </a:p>
        </p:txBody>
      </p:sp>
      <p:sp>
        <p:nvSpPr>
          <p:cNvPr id="14" name="Text 4"/>
          <p:cNvSpPr txBox="1"/>
          <p:nvPr/>
        </p:nvSpPr>
        <p:spPr>
          <a:xfrm>
            <a:off x="679450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колониализма ощущаются и сегодня: неравномерное развитие, зависимость от внешних рынков и различия между государствами. Историческое наследие остаётся важным фактором современной политики и экономики.
</a:t>
            </a:r>
            <a:endParaRPr lang="en-US" sz="93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современного региона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современным государствам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изменений в странах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5" y="1715300"/>
            <a:ext cx="3960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675700"/>
            <a:ext cx="396000" cy="39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325025"/>
            <a:ext cx="3960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375" y="3285425"/>
            <a:ext cx="396000" cy="39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региона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преобладает в большинстве стран материковой части региона и на крупных островах. Английский особенно заметен там, где сохранилось британское влияние и где он стал языком образования и управления.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 нидерландский распространены в отдельных территориях, что связано с колониальным прошлым. Языковая карта региона поэтому не единообразна и отражает разные исторические траектории.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тесно связано с переселениями, рабовладельческим прошлым и смешением культур. Поэтому язык в регионе — это не только средство общения, но и историческая память.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Креольские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сформировались креольские языки, возникшие из контакта европейских и африканских языковых основ. Они стали полноценным средством общения и важной частью местной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протестантизм остаются крупнейшими конфессиями, но их влияние по-разному сочетается с местными традициями. Важную роль играет не только вера, но и праздничный календарь общин.
</a:t>
            </a:r>
            <a:endParaRPr lang="en-US" sz="965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кухня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 и музыка лучше всего показывают смешение культур. Рис с бобами, морепродукты, регги и сальса отражают многослойную историю контактов, переселений и обмена.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и 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стал одним из самых заметных культурных символов региона. Он объединяет музыку, костюмы, танец и уличные шествия, превращая историческую память в публичное празднование.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Синкретические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религиозная жизнь включает элементы африканских и местных верований. Такое переплетение видно в обрядах, семейных ритуалах и народных представлениях о защите, исцелении и памяти предков.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культурные проявления
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экономика региона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материалам World Bank, ECLAC и UNWTO; данные представлены в сравнительной схеме, 2024.
</a:t>
            </a:r>
            <a:endParaRPr lang="en-US" sz="953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морская логистика дают многим островам и прибрежным странам больше доходов, чем тяжёлая промышленность.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держится на сервисе и внешней торговле, а сырьевые и аграрные отрасли остаются важными, но уязвимыми к ценам и климату.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соединяет два континента и одновременно служит коридором между двумя океанами. Поэтому здесь особенно важны дороги, порты, каналы и узлы международной торговли.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региона в основном горный: вулканы, хребты и плато чередуются с узкими прибрежными равнинами. Это усложняет строительство, но концентрирует поселения в удобных долинах.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сохраняет большое значение для занятости и экспорта. На плантациях и фермах выращивают кофе, бананы, сахарный тростник и другие тропические культуры.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опоры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Энергетика, транспорт и портовые услуги особенно важны для стран, которые не имеют больших внутренних рынков. Отсюда зависимость от транзита и внешних связей.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Америка: общая характеристика
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50" y="1510893"/>
            <a:ext cx="2728200" cy="2123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2167" y="1510893"/>
            <a:ext cx="2728200" cy="212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084" y="1510893"/>
            <a:ext cx="2728200" cy="21234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Панаме и канале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6301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как мировая артерия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250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 стал одной из самых известных транспортных артерий мира. Он сократил путь между океанами и превратил страну в центр международного судоходства. Сегодня вокруг канала сосредоточены порты, складские терминалы и сервисы, обслуживающие глобальные маршруты.
</a:t>
            </a:r>
            <a:endParaRPr lang="en-US" sz="845" dirty="0"/>
          </a:p>
        </p:txBody>
      </p:sp>
      <p:sp>
        <p:nvSpPr>
          <p:cNvPr id="14" name="Text 4"/>
          <p:cNvSpPr txBox="1"/>
          <p:nvPr/>
        </p:nvSpPr>
        <p:spPr>
          <a:xfrm>
            <a:off x="3233217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вокруг транзита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33167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Панамы транзит — это не только история, но и источник устойчивого дохода. Страна получает выгоду от логистики, страхования, ремонта судов и связанных услуг. Канал усиливает значение Панамы далеко за пределами её размеров.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990134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ставшая преимуществом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90084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шлюзы, водохранилища и проходящие суда образуют узнаваемый образ страны. Здесь особенно ясно видно, как география может изменить судьбу государства и сделать его ключевым звеном в мировой торговле.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2279399"/>
            <a:ext cx="4468800" cy="18729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стран Центральной Америки: ключевые факты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географии и страноведению: Encyclopedia Britannica, CIA World Factbook, 2024.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насколько по-разному развиваются страны одного региона: у одних сильнее туризм, у других — сельское хозяйство, а у третьих — культурное наследие и транзит.
</a:t>
            </a:r>
            <a:endParaRPr lang="en-US" sz="1327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разные специализации, но их объединяют тропическая среда, внешняя торговля и высокая зависимость от международных связей.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Карибы: общая характеристика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9017" y="638677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 изменила язык, религию, хозяйство и состав населения островов. Плантационная экономика и работорговля заложили основу многих современных различий между территориями.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8842" y="1323895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часть островов получила независимость, а часть сохранила связь с европейскими державами. Так сформировалась политическая мозаика из суверенных государств и зависимых территорий.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78667" y="2011370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регион всё чаще действует как единое пространство туризма, торговли и безопасности. Совместные усилия особенно важны перед лицом ураганов, миграции и экономических кризисов.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Куба: крупный остров с особым путём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 — крупнейший остров Карибского бассейна и одна из самых узнаваемых стран региона. Её история связана с сахарными плантациями, сильной ролью государства и особой моделью развития, заметно отличающейся от соседей.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Гаити: исторический символ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Гаити занимает важное место в истории Америки как первая независимая чёрная республика. Вместе с тем страна долгие годы сталкивается с тяжёлыми социально-экономическими трудностями и высокой уязвимостью к природным катастрофам.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Доминикана: туризм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Доминиканская Республика демонстрирует другой тип карибского развития: здесь заметны рост туризма, сельского хозяйства и городской инфраструктуры. Страна стала одним из наиболее динамичных направлений в Больших Антилах.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страны Больших Антильских островов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9865" y="2282674"/>
            <a:ext cx="321000" cy="32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2365" y="1767908"/>
            <a:ext cx="321000" cy="285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47365" y="1767908"/>
            <a:ext cx="321000" cy="285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74865" y="2300508"/>
            <a:ext cx="321000" cy="2853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Антильские острова и отдельные страны
</a:t>
            </a:r>
            <a:endParaRPr lang="en-US" sz="2300" dirty="0"/>
          </a:p>
        </p:txBody>
      </p:sp>
      <p:sp>
        <p:nvSpPr>
          <p:cNvPr id="16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648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Ямайка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Ямайка известна культурным влиянием регги и узнаваемым международным образом страны. Экспорт бокситов и глинозёма остаётся важной частью экономики, хотя туризм и услуги тоже играют большую роль.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2721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Тринидад и Тобаго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Тринидад и Тобаго выделяется нефтегазовым сектором и более индустриальной структурой хозяйства. Это одна из самых экономически сложных и ресурсно обеспеченных стран Карибского региона.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866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условия малых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острова сильнее других зависят от внешних рынков и погодных рисков. Поэтому для них особенно значимы диверсификация экономики, качество транспорта и надёжная связь.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4793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Багамы зависят от туризма, финансовых услуг и морских перевозок. Архипелаговый характер делает особенно важными авиасообщение, паромы и координацию между островами.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региона сотрудничают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страны Центральной Америки и Карибов переходят от общих интересов к совместным решениям.
</a:t>
            </a:r>
            <a:endParaRPr lang="en-US" sz="11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стран региона похожие проблемы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данным ECLAC, UNDRR и World Bank, 2024.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прибрежных государств особенно опасны не только сами штормы, но и перебои в транспорте, портах, сельском хозяйстве и туристическом сезоне.
</a:t>
            </a:r>
            <a:endParaRPr lang="en-US" sz="1417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серьёзны природные и социальные риски, поэтому устойчивость инфраструктуры и совместные механизмы реагирования становятся стратегическим приоритетом.
</a:t>
            </a:r>
            <a:endParaRPr lang="en-US" sz="14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важнее, чем кажется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и Вест-Индия показывают, как малые территории могут играть большую роль в мировой политике и торговле. Их будущее зависит от устойчивости, кооперации и умения отвечать на климатические риски.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2026-07-27T02:58:57Z</dcterms:created>
  <dcterms:modified xsi:type="dcterms:W3CDTF">2026-07-27T02:58:57Z</dcterms:modified>
</cp:coreProperties>
</file>