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линии на плоскости: как записать прямую формулой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по формуле y = kx + b читать прямую и строить её по двум точкам.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связывает геометрию и алгебру. В 8 классе вы уже свободно работаете с координатами и вычислениями, поэтому уравнение прямой становится удобным языком для описания линий в задачах.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изучают уравнение прямой именно в 8 классе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238" y="1319944"/>
            <a:ext cx="154422" cy="2058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0451" y="1319944"/>
            <a:ext cx="205896" cy="2058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370" y="3106289"/>
            <a:ext cx="180159" cy="20589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6895" y="3124033"/>
            <a:ext cx="213008" cy="17040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плоскость: опора для всех дальнейших построений
</a:t>
            </a:r>
            <a:endParaRPr lang="en-US" sz="2702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Ox и Oy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образована двумя перпендикулярными осями: горизонтальной Ox и вертикальной Oy. Они задают ориентиры, чтобы понимать, где расположена точка.
</a:t>
            </a:r>
            <a:endParaRPr lang="en-US" sz="14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как пара чисел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точка задаётся парой (x; y): x — абсцисса, y — ордината. По знакам координат видно, в какой части плоскости лежит точка.
</a:t>
            </a:r>
            <a:endParaRPr lang="en-US" sz="14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прямой — бесконечная линия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состоит из бесконечного множества точек. Но каждая из них удовлетворяет одному и тому же уравнению, которое описывает всю линию.
</a:t>
            </a:r>
            <a:endParaRPr lang="en-US" sz="14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уравнение для всех точек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точка принадлежит прямой, её координаты дают верное равенство. Если равенство нарушается — точка не лежит на этой прямой.
</a:t>
            </a:r>
            <a:endParaRPr lang="en-US" sz="142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Бесконечная линия по общему правилу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прямой — это линия, проходящая через все точки, координаты которых подходят под одно уравнение. Линия не обрывается: она тянется в обе стороны.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и координатная сетка для ориентира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обычно показывают оси Ox и Oy и координатную сетку. Это помогает сразу читать координаты точек и сравнивать, насколько линия смещена или повернута.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Наклон: вверх, вниз или ровно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может подниматься вправо, опускаться вправо или идти горизонтально. По направлению наклона видно, как меняется значение y при изменении x.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прямой: что мы видим на координатной плоскости
</a:t>
            </a:r>
            <a:endParaRPr lang="en-US" sz="265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y = kx + b показывает зависимость y от x. Каждое значение x даёт своё значение y, поэтому прямую можно «собрать» из множества подходящих точек.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прямой вида y = kx + b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k отражает скорость изменения: на сколько меняется y, если x увеличивается на 1. Чем больше по модулю k, тем заметнее наклон линии.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b — это значение y при x = 0. То есть b показывает, где прямая пересекает ось Oy и какую точку имеет на вертикальной оси.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росте x на 1 значение y увеличивается на 3, поэтому прямая заметно поднимается вправо.
</a:t>
            </a:r>
            <a:endParaRPr lang="en-US" sz="393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k задаёт наклон: при k &gt; 0 прямая возрастает, при k &lt; 0 убывает, а при k = 0 становится горизонтальной.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темы: смысл k как изменения y при увеличении x на 1.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b показывает, где прямая пересекает ось Oy. Точка пересечения имеет координаты (0; b), то есть лежит на вертикальной оси.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коэффициент b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b &gt; 0, точка пересечения находится выше начала координат; если b &lt; 0 — ниже. По знаку b сразу понятно, с какой стороны относительно нуля проходит прямая.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b = 0, прямая проходит через начало координат. В этом случае при x = 0 y тоже равен нулю, и пересечение совпадает с точкой (0; 0).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одном и том же наклоне (одинаковом k) линии отличаются только положением: их можно «сдвигать» вверх или вниз изменением b.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знаки k отвечают за направление наклона, а разные значения b — за высоту пересечения с осью Oy; поэтому положение прямой читается по коэффициентам.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учебное сравнение прямых (без привязки к конкретной реальной выборке данных).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прямые при разных k и b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прямой по уравнению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построения от формулы к двум точкам на координатной плоскости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142754"/>
            <a:ext cx="4037700" cy="1609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каждого уравнения определяем вид прямой, знак k и точку пересечения с осью Oy, чтобы быстро понять положение графика.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b сразу даёт пересечение с осью Oy: (0; b). А по знаку k читается направление наклона: вверх вправо при k&gt;0, вниз вправо при k&lt;0.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из темы.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уравнений прямых и их свойства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проверить принадлежность точки графику, подставьте её координаты (x и y) в уравнение прямой вместо переменных. После вычислений сравните результат с тем, что должно получиться.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проверить, принадлежит ли точка прямой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подстановки получается верное равенство, точка лежит на прямой и удовлетворяет её уравнению. Это надёжная проверка при решении задач с выбранными координатами.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равенство не выполняется, значит, хотя точку видно на координатной плоскости рядом, она не относится к графику данной прямой. Тогда ответ нужно пересчитать или построить заново.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известны две точки прямой, начните с вычисления приращений: найдите изменение x и изменение y между этими точками. Это показывает, как «меняется» y при движении вдоль прямой.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составить уравнение по двум точкам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k находят как отношение изменения y к изменению x: k = Δy/Δx. Так получается единый наклон прямой, одинаковый на всём её протяжении.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подставьте координаты одной из точек в уравнение y = kx + b. Найдите b по полученному равенству: так вы определяете пересечение с осью Oy.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запишите уравнение полностью и, по возможности, проверьте: подстановка второй точки должна дать верное равенство. Это подтверждает корректность построенного уравнения.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отметить две разные точки и провести через них прямую, любая третья точка на той же линии будет иметь тот же наклон, поскольку отношение Δy/Δx сохраняется.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подтверждает: две различные точки задают прямую однозначно. Пары точек на одной линии дают одинаковый наклон и совпадающее уравнение.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на основе геометрического свойства прямой (без внешних данных), дата: 2026-05-12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прямая определяется двумя точками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Горизонтальная прямая имеет вид y = c: при любом выбранном x ордината остаётся одной и той же, то есть все её точки имеют одинаковое значение y. Пример — y = 5.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Горизонтальные и вертикальные прямые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Вертикальная прямая описывается формулой x = c: как бы ни меняли y, абсцисса остаётся постоянной. Пример — x = −2, и все точки лежат на одной вертикальной линии.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случаи называют частными, потому что они не записываются в стандартном виде y = kx + b. Их положение проще определять по постоянному значению одной координаты.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зависимость встречается там, где величина меняется «одинаковыми шагами»: например, стоимость покупки при фиксированной цене за один товар растёт пропорционально количеству.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прямой в реальной ситуации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Аналогично можно рассматривать путь при равномерном движении и изменение температуры со временем в простых учебных моделях. На графике оси обычно подписывают словами вроде «время» и «стоимость».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видно: чем больше модуль |k|, тем заметнее поворот прямой и тем быстрее меняется y при изменении x. При k меньше по модулю прямая ближе к горизонтали.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коэффициента k определяет направление: при k&gt;0 линия идёт вверх вправо, а при k&lt;0 — вниз вправо. Значит, по k можно быстро предсказать поведение прямой.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визуализация с условными значениями наклона (без внешнего набора данных), дата: 2026-05-12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прямых по наклону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решается задача на уравнение прямой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способа и проверки результата для прямой вида y = kx + b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8230" y="1124025"/>
            <a:ext cx="2860040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с подстановкой координат, поиском наклона k и пересечением с осью Oy (коэффициент b). Внимательная проверка по подстановке обычно быстро выявляет неточности.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5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подстановкой координат — универсальный способ контроля: если равенство не выполняется, значит ошибка либо в коэффициентах, либо в выбранных координатах точки.
</a:t>
            </a:r>
            <a:pPr algn="l" indent="0" marL="0">
              <a:lnSpc>
                <a:spcPct val="100000"/>
              </a:lnSpc>
              <a:buNone/>
            </a:pPr>
            <a:r>
              <a:rPr lang="en-US" sz="5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трудностей по теме уравнения прямой (учебная практика), дата: 2026-05-12
</a:t>
            </a:r>
            <a:endParaRPr lang="en-US" sz="1036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уравнением прямой
</a:t>
            </a:r>
            <a:endParaRPr lang="en-US" sz="2773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2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y = kx + b описывает большинство прямых на координатной плоскости. Коэффициент k задаёт наклон, а b показывает, где прямая пересекает ось Oy.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темы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4765129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разные точки определяют одну прямую. Если взять пару точек на линии, коэффициент наклона получается одинаковым, а значит, линия восстанавливается однозначно.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2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расположение прямой, полезно помнить: точка с координатами (0; b) всегда лежит на графике. Поэтому b напрямую отвечает за «высоту» пересечения.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765129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координат в уравнение позволяет проверить принадлежность точки графику. Если после подстановки получается верное равенство, точка относится к этой прямой.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уметь по теме «Уравнение линии на плоскости»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теме важно связывать геометрию и алгебру: читать k и b, строить прямую по двум точкам, проверять принадлежность точки графику и узнавать частные случаи горизонтальных и вертикальных прямых.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2026-05-12T02:56:30Z</dcterms:created>
  <dcterms:modified xsi:type="dcterms:W3CDTF">2026-05-12T02:56:30Z</dcterms:modified>
</cp:coreProperties>
</file>