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во внешней и внутренней среде человека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среда, привычки и состояние организма влияют на здоровье школьника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формируется в среде и в самом организме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самочувствие влияют воздух, вода, питание, шум, инфекции, а также наследственность, сон, стресс и активность. У подростков последствия недосыпа, перегрузки и дефицита движения проявляются особенно заметно, потому что организм продолжает активно расти.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фактор риска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постепенно ослабляет защитные силы организма: нарушает сон, питание, внимание, восстановление после нагрузок и делает человека более уязвимым к инфекциям и переутомлению.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риск и чем больше их одновременно, тем выше вероятность кашля, головной боли, усталости, снижения работоспособности и других проблем со здоровьем.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риска — это условие, привычка или особенность, которая повышает вероятность болезни, травмы или ухудшения самочувствия, даже если симптомы появляются не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факторы риска: сравнение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источники риска воздействуют на здоровье и что помогает их уменьшить.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связаны с условиями вокруг человека, внутренние — с особенностями организма. Профилактика должна учитывать оба типа риска.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 по теме факторов риска во внешней и внутренней среде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дыхательная система подростка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раздражает дыхательные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газы, табачный дым, пыль, смог и промышленные выбросы раздражают слизистые оболочки дыхательных путей. Из-за этого чаще появляются кашель, першение и насморк.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чувствительнее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подростков органы ещё растут, поэтому ткани быстрее реагируют на вредные вещества. При длительном воздействии снижаются выносливость и переносимость нагрузок, чаще обостряется аллергия.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внешние факторы чаще всего ухудшают самочувствие школьников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особенно заметны факторы, которые действуют ежедневно и накапливают усталость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самочувствие школьников ухудшают факторы школьной среды. Значит, простые меры — тишина, проветривание и разобщение с больными — особенно важны.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ОБЗР по теме внешних факторов 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пища и бытовые контакты как источники риска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Некачественная вода, грязные руки, общая посуда и плохо вымытые овощи и фрукты повышают риск кишечных инфекций и отравлений.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Просроченные продукты, избыток сладких напитков, фастфуда и очень солёной пищи нарушают пищеварение, мешают нормальному обмену веществ и ухудшают самочувствие.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пыль, резкие запахи и чистящие средства могут раздражать кожу, глаза и дыхательные пути, поэтому в быту важны мытьё рук и осторожность с химией.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риска к ухудшению здоровья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длительное воздействие факторов риска приводит к симптомам и заболеванию.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факторы: наследственность и возраст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может повышать предрасположенность к аллергии, близорукости, ожирению, сахарному диабету 2 типа и некоторым сердечно-сосудистым нарушениям.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быстро растёт, перестраивается гормональная система и возрастает потребность в сне, энергии и полноценном восстановлении после нагрузок.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внутренние особенности изменить нельзя полностью, их влияние можно уменьшить с помощью режима дня, движения, питания и внимательного отношения к самочувствию.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как внутренний фактор риска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подростка каждый день либо поддерживают организм, либо постепенно создают перегрузку и усталость.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вредят недосып и стресс, а движение, питание и ограничение экранного времени помогают снизить внутренние риски.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ОБЗР; диаграмма носит учебный, сравнительный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переутомление у школьников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14–17 лет обычно нужно 8–10 часов сна. Если ложиться поздно и вставать без режима, организм не успевает восстановиться, и на уроках быстрее накапливается усталость.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переутомление ухудшают внимание, память и реакцию, поэтому учащаются ошибки и снижается успеваемость. Утром может быть тяжело проснуться, а днём появляется сонливость, раздражительность и головная боль.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иммунитет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и условия снижают защитные силы организма и как можно уменьшить риск.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поддерживают сон, питание, движение и спокойный режим; без них чаще возникают простуды и медленнее идёт восстановление.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учебного материала по ОБЗР и общих санитарно-гигиенических представлений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нервная система подростка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 слишком много, нервная система работает с напряжением. Постепенно становится труднее сосредоточиться, выполнять задания без ошибок и спокойно реагировать на замечания.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часто мешает заснуть и ухудшает качество отдыха. Из-за этого утром появляется вялость, а днём — сонливость, забывчивость и раздражительность.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нередко вызывает головную боль, напряжение мышц, снижение аппетита или переедание. Организм подаёт сигналы, что ему нужен отдых и снижение нагрузки.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причины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стресс часто связан с оценками, конфликтами, выступлениями на уроках и большим количеством дел одновременно. Важно замечать его вовремя и не копить усталость.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воздействие внешних рисков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профилактики: от повседневных мер до обращения за помощью при первых признаках неблагополучия.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внутренних рисков через режим и привычки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мозгу и нервной системе восстанавливаться, а утром сохранять внимание, спокойствие и готовность к учебной работе без лишней раздражительности.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движение, прогулки и короткие разминки поддерживают сердце, лёгкие и мышцы, уменьшают утомляемость и помогают сохранять правильную осанку при долгом сидении.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и достаточное питьё дают организму энергию, белок, витамины и воду, необходимые для роста, памяти, выносливости и нормальной работы органов пищеварения.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учёбы и отдыха, а также отказ от вредных привычек снижают внутреннее напряжение. Это помогает замечать перегрузку раньше и вовремя беречь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 их влияние на здоровье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привычки действуют не по отдельности: они усиливают друг друга и помогают организму лучше справляться с учебной нагрузкой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полезный режим, тем заметнее снижаются усталость и головные боли, а память, настроение и выносливость становятся лучше.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обобщение гигиенических рекомендаций для школьников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рисков из повседневной жизни девятиклассника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телефоном вместо сна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Ваня долго сидит за телефоном и компьютером, а потом ложится слишком поздно. На следующий день глаза быстро устают, появляется сонливость, и даже простые задания даются труднее. Постепенно сбивается режим, а восстановление занимает больше времени.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пропущен, силы быстро заканчиваются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Маша спешит в школу и выходит без завтрака, а в течение дня перекусывает сладким. К середине уроков ей труднее сосредоточиться, появляется раздражительность и чувство голода. Если так происходит часто, страдает режим питания и работоспособность.
</a:t>
            </a:r>
            <a:endParaRPr lang="en-US" sz="11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которые могут указывать на влияние факторов риска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повторяются или долго не проходят, важно искать причину и не откладывать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помогают заметить проблему раньше. Повторяющиеся признаки требуют устранить причину и при необходимости обратиться к врачу.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учебного материала по ОБЗР и общих представлений о признаках неблагополучия организма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человека, семьи и школы за профилактику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закладываются режим сна, привычки питания и порядок в быту. Когда взрослые поддерживают спокойный распорядок, ребёнку проще сохранять силы и не пропускать сигналы утомления.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создаёт безопасные условия обучения: проветривание, чистоту, порядок на переменах и соблюдение санитарных норм. Это снижает риск инфекций, перегрева, переохлаждения и лишнего шума.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завтрак, вода, движение и личная гигиена — простые действия, которые каждый день помогают организму работать без перегрузки. Они особенно важны в школьные недели.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школьник может замечать усталость, не игнорировать недомогание и выбирать безопасное поведение. Это помогает вовремя остановить вредное влияние и сохранить работоспособность.
</a:t>
            </a:r>
            <a:endParaRPr lang="en-US" sz="13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сохраняется там, где есть внимание к рискам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привычки и состояние организма связаны между собой: чем внимательнее человек относится к режиму, питанию, движению и сигналам тела, тем надёжнее защищает здоровье.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2026-05-21T02:47:25Z</dcterms:created>
  <dcterms:modified xsi:type="dcterms:W3CDTF">2026-05-21T02:47:25Z</dcterms:modified>
</cp:coreProperties>
</file>