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табака и здоровье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вреден не только курильщику, но и окружающим.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и подростки: 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встречается в сигаретах, кальяне, снюсе и вейпах с никотином. Он быстро действует на нервную систему, а в подростковом возрасте организм еще развивается, поэтому вредные привычки закрепляются легче.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никотин вызывает зависимость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попадает в мозг и запускает систему вознаграждения. Человек на короткое время чувствует облегчение и приятное возбуждение.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повторных пробах мозг привыкает к этому эффекту. Постепенно обычного количества никотина становится уже недостаточно.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никотина появляются раздражительность, тревожность, трудности с концентрацией и сильное желание снова употребить табак.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зависимость формируется быстрее, потому что растущий мозг особенно чувствителен к воздействию никотина.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дыхательных путей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раздражает слизистую и повреждает реснички в бронхах. Из-за этого хуже выводятся пыль и микробы, поэтому чаще возникают кашель, мокрота и одышка.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курении повышается риск хронической обструктивной болезни легких и рака легкого. На изображении видно, как меняются ткани здоровых и курящих легких.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табачный дым повреждает легкие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крупные группы последствий, которые чаще всего связывают с употреблением табака и его дымом.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дают болезни сердца и сосудов; заметны также рак и хронические болезни легких.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заболевания, связанные с табаком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материалы о табаке и его последствиях, актуально на 2024 год.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заставляет сердце работать быстрее, а сосуды — сужаться. Из-за этого повышается артериальное давление и возрастает нагрузка на сердце.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меньше кислорода к органам и мышцам. Человеку становится труднее переносить физическую нагрузку и быстро восстанавливаться после 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воздействие табачного дыма ухудшает работу сосудов. Со временем они становятся менее эластичными, а риск инфаркта и инсульта растет.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табака на сердце и сосуды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опасно для окружающих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остается в воздухе и оседает на одежде, мебели и стенах. Дети и взрослые, которые дышат таким воздухом, тоже получают вредные вещества.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из курящих семей чаще бывают бронхиты, отиты и обострения астмы. У некурящих пассивное курение повышает риск болезней сердца, легких и сосудов.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табачного дыма и его действие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входят в табачный дым и чем они опасны для организма.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вреден не только из-за никотина: разные вещества поражают дыхательную систему, кровь и слизистые.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6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безопасности и здоровью; данные о составе табачного дыма, 2024.
</a:t>
            </a:r>
            <a:endParaRPr lang="en-US" sz="7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курение снижает выносливость и ухудшает работу легких. Спорт, подвижные игры и обычная физическая активность даются заметно тяжелее.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мешает нормальному сну и снижает концентрацию внимания. Из-за этого хуже запоминается материал и падает учебная работоспособность.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рано, отказаться потом сложнее. Чем раньше никотин входит в привычку, тем быстрее формируется зависимость и тем труднее ее преодолеть.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табак влияет на подростковый организм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пробы к зависимости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 или давление компании могут привести к никотиновой зависимости.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стаж курения снижает переносимость бега, игр и обычной ходьбы по лестнице.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курящих сильнее страдают дыхание и выносливость; это первые заметные признаки вреда, которые быстро отражаются на повседневной активности.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рисков у некурящих и курящих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шкала по материалам ВОЗ и CDC о последствиях курения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пар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 электронной сигареты состоит не из водяного пара. В нём есть никотин, ароматизаторы и мелкие частицы, которые раздражают дыхательные пути и попадают глубоко в лёгкие.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сохраняется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в вейпах так же воздействует на мозг, как и в обычных сигаретах. Он быстро вызывает привыкание, поэтому желание использовать устройство снова появляется очень скоро.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дыхания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Пропиленгликоль, глицерин и нагретые вещества могут вызывать сухость, кашель и неприятные ощущения в горле. Для растущего организма такие нагрузки особенно нежелательны.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Ароматизаторы маскируют риск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вкусы делают начало употребления легче и менее заметным. Но приятный запах не делает вейп безопасным: вредные вещества всё равно остаются в аэрозоле.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вейпах и электронных сигаретах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Кальян и жевательный табак
</a:t>
            </a:r>
            <a:endParaRPr lang="en-US" sz="2856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Кальян кажется мягче сигарет, но это только впечатление. За одну сессию через лёгкие проходит большой объём дыма, а вместе с ним — угарный газ и токсичные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Жевательный табак и снюс тоже содержат никотин, поэтому вызывают зависимость. Они раздражают слизистую рта, вредят дёснам и повышают риск повреждения зубов и заболеваний полости рта.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скрытым потерям относятся также испорченная одежда, проветривание помещений и необходимость чаще покупать средства для уборки.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создаёт постоянные расходы и бытовые неудобства; со временем они становятся заметной нагрузкой для семьи.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бытовые последствия курения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типовых семейных расходов, 2025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20 минут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Снижаются пульс и артериальное давление, сердцу становится легче работать.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12 часов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количество угарного газа в крови, и ткани получают больше кислорода.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месяцы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Повышаются выносливость и работоспособность, физическая нагрузка переносится заметно легче.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недель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становится легче, уменьшается кашель, а вкус и обоняние постепенно улучшаются.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восстанавливается после отказа от табака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отказаться от сигареты в сложной 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для подростка в момент давления со стороны компании или при риске первой пробы
</a:t>
            </a:r>
            <a:endParaRPr lang="en-US" sz="26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табаке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заблуждений с проверенными фактами помогает не попасться на красивую рекламу и советы сверстников.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внешний вид или способ употребления не отменяют вредных веществ и риска зависимости.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материалы по табаку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никто не курит
</a:t>
            </a:r>
            <a:pPr algn="l" indent="0" marL="0">
              <a:lnSpc>
                <a:spcPct val="90000"/>
              </a:lnSpc>
              <a:buNone/>
            </a:pPr>
            <a:r>
              <a:rPr lang="en-US" sz="44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без табачного дыма легче дышать детям, взрослым и пожилым людям. Воздух остаётся чище, одежда и мебель не впитывают запах, а риск пассивного курения заметно снижается для всей семьи.
</a:t>
            </a:r>
            <a:endParaRPr lang="en-US" sz="107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без дыма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проще не начинать курить там, где это не считается нормой. Правила школы, поддержка учителей и друзей помогают выбрать безопасное поведение и не поддаваться давлению компании.
</a:t>
            </a:r>
            <a:endParaRPr lang="en-US" sz="114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осторожность для уязвимых людей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беременные женщины, люди с астмой и болезнями сердца особенно чувствительны к табачному дыму. Для них даже небольшое его количество может ухудшить самочувствие и вызвать обострение болезни.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особенно нуждается в защите от табака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подросток учится говорить «нет», тем проще ему сохранять собственный выбор в компании.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сильную защиту дают семья, здоровое окружение и умение уверенно отказаться от предложения.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помогают не начать курить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защиты на основе материалов профилактики табакокурения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опасен для здоровья, но риск можно предотвратить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быстро вызывает зависимость и вредит лёгким, сердцу и сосудам, но отказ от него даёт организму шанс восстановиться. Чем раньше подросток сделает выбор в пользу здоровья, тем больше его преимущество.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2026-05-21T02:53:20Z</dcterms:created>
  <dcterms:modified xsi:type="dcterms:W3CDTF">2026-05-21T02:53:20Z</dcterms:modified>
</cp:coreProperties>
</file>