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my favourite TV show? — «Гравити Фолз»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Таинственное лето, яркие герои и сюжет, который хочется пересматривать.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9631" y="0"/>
            <a:ext cx="370358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любимого сериала помогает говорить о персонажах, сюжете, жанре и впечатлениях на понятном школьном английском. «Гравити Фолз» особенно удобен, потому что его легко описывать простыми, запоминающимися словами и примерами.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для урока английского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сезона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40 серий составляют завершённую историю без лишних ответвлений.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формат помогает держать сюжет цельным: зритель видит чёткое начало, развитие событий и логичный финал.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сериала — Алекс Хирш; данные о количестве сезонов и серий указаны в официальных материалах Disney и справочных источниках о сериале.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06749" y="1816698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Вымышленный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в небольшом городке Гравити Фолз в штате Орегон. Именно такой тихий и немного странный фон делает каждую необычную деталь особенно заметной.
</a:t>
            </a:r>
            <a:endParaRPr lang="en-US" sz="1282" dirty="0"/>
          </a:p>
        </p:txBody>
      </p:sp>
      <p:sp>
        <p:nvSpPr>
          <p:cNvPr id="10" name="Text 3"/>
          <p:cNvSpPr txBox="1"/>
          <p:nvPr/>
        </p:nvSpPr>
        <p:spPr>
          <a:xfrm>
            <a:off x="306749" y="2930047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Лавка чудес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 многих историй становится Лавка чудес. Это место выглядит как обычный туристический магазин, но внутри скрывается гораздо больше тайн, чем кажется на первый взгляд.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306749" y="4050913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пещеры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тропы, пещеры и заброшенные уголки города постоянно становятся местом новых открытий. Там герои находят опасные подсказки, странные предметы и следы загадочных событий.
</a:t>
            </a:r>
            <a:endParaRPr lang="en-US" sz="1270" dirty="0"/>
          </a:p>
        </p:txBody>
      </p:sp>
      <p:sp>
        <p:nvSpPr>
          <p:cNvPr id="12" name="Text 5"/>
          <p:cNvSpPr txBox="1"/>
          <p:nvPr/>
        </p:nvSpPr>
        <p:spPr>
          <a:xfrm>
            <a:off x="3012197" y="1816698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комнаты, скрытые ходы и закрытые помещения создают ощущение, что под поверхностью обычной жизни есть ещё один, невидимый слой города.
</a:t>
            </a:r>
            <a:endParaRPr lang="en-US" sz="1282" dirty="0"/>
          </a:p>
        </p:txBody>
      </p:sp>
      <p:sp>
        <p:nvSpPr>
          <p:cNvPr id="13" name="Text 6"/>
          <p:cNvSpPr txBox="1"/>
          <p:nvPr/>
        </p:nvSpPr>
        <p:spPr>
          <a:xfrm>
            <a:off x="3012197" y="2930047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тайны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повседневные места выглядят необычно, потому что в Гравити Фолз почти всё может оказаться частью большой загадки.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выполняет свою функцию и помогает сюжету развиваться по-своему.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 просто дополняют друг друга — их разные качества двигают сюжет и создают баланс между юмором, тайной и напряжением.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 «Гравити Фолз»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 их роль в истории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не существуют отдельно: комедийные сцены часто появляются прямо внутри загадок и опасных ситуаций.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элементы — mystery и comedy; именно их сочетание делает сериал одновременно интригующим и лёгким для просмотра.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жанрового баланса по содержанию сериала «Гравити Фолз»; не является официальной статистикой.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сериала и их сочетание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рассказывает первый сезон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в Гравити Фолз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Диппер и Мэйбл приезжают на лето к дяде Стэну и быстро понимают, что город скрывает больше, чем кажется на первый взгляд.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странности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сталкиваются с монстрами, ловушками и необычными предметами. Каждое новое событие кажется отдельной загадкой, но постепенно между ними появляются связи.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и подсказки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Диппер находит важные дневники, которые помогают объяснить правила странного мира. Они становятся ключом к пониманию того, что происходит в городе.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тайна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сезона становится ясно, что за мелкими происшествиями стоит более серьёзная история, и она касается не только города, но и самих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4984" y="1326700"/>
            <a:ext cx="2940232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рассказывает второй сезон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становится серьёзнее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сезоне лёгкие летние приключения постепенно уступают место более напряжённым событиям. Ставки растут, а решения героев начинают влиять на всех вокруг.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дневников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перестают быть просто странными находками и превращаются в важнейшую часть большой тайны. Через них герои понимают, как связаны разные события.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 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Заключительные серии объединяют все линии сюжета. В центре остаются семья, честность и доверие, которые оказываются важнее секретов и страха.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Стэна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раскрывается, почему Стэн ведёт себя скрытно и что стоит за его поступками. Эти детали меняют отношение к нему и делают историю глубже.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обычно строится серия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логику эпизода в «Гравити Фолз».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сериал нравится подросткам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спорят, сомневаются, ревнуют и учатся слышать друг друга. Эти чувства знакомы подросткам, поэтому история кажется близкой и правдивой.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 тайна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 умеет сочетать смешные моменты с загадками и напряжением. Благодаря этому смотреть интересно: каждая серия одновременно развлекает и подталкивает к догадкам.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серии удобно смотреть после школы. При этом сюжет не выглядит простым: в нём есть скрытые связи, намёки и развитие персонажей.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цвета, лесной городок и необычный дизайн создают особое настроение. Из-за этого сериал легко узнаётся и хорошо запоминается.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герои и загадки: именно они удерживают внимание и побуждают пересматривать серии.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 запоминается благодаря сочетанию интриги и персонажей, а визуальные и музыкальные детали усиливают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по содержанию сериала «Гравити Фолз»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сериал запоминающимся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43683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детали и символы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Билла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Треугольный образ Билла Шифра сразу выделяется на экране и напоминает зрителю о скрытой угрозе. Этот знак часто появляется как намёк на будущие события и связывает разные эпизоды между собой.
</a:t>
            </a:r>
            <a:endParaRPr lang="en-US" sz="1364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в дневниках помогают героям объяснять странные явления и искать ответы шаг за шагом. Для зрителя они становятся ключом к пониманию тайны и показывают, что знание в сериале имеет особую ценность.
</a:t>
            </a:r>
            <a:endParaRPr lang="en-US" sz="1385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Шифры и коды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сериях встречаются зашифрованные надписи и короткие скрытые сообщения. Они поощряют внимательный просмотр и создают ощущение игры, в которой зритель тоже может участвовать.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часто спрятаны мелкие детали, которые легко пропустить при первом просмотре. Такие находки делают мир сериала более объёмным и показывают, что каждая сцена продумана до мелочей.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426" y="2228750"/>
            <a:ext cx="3954447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 антагонист по-разному двигают сюжет и раскрывают главную идею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Диппер, Мэйбл и Стэн дополняют друг друга, а Билл Шифр служит противоположной силой, которая усиливает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 характеристики персонажей сериала «Гравити Фолз»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героев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сериала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 раз оказываются в ситуациях, где успех зависит от честности и умения верить друг другу. Без доверия даже самая хорошая идея быстро превращается в проблему.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летние приключения показано, как дети учатся принимать решения, отвечать за поступки и понимать, что не все тайны можно разгадать сразу.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близнецов и их дяди доказывают, что поддержка семьи помогает пережить страх, спор и ошибку. Именно близкие люди часто становятся главным источником силы.
</a:t>
            </a:r>
            <a:endParaRPr lang="en-US" sz="1323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открытие в сериале имеет последствия, поэтому героям приходится думать не только о любопытстве, но и о том, как их выбор повлияет на других.
</a:t>
            </a:r>
            <a:endParaRPr lang="en-US" sz="13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923" y="1508125"/>
            <a:ext cx="2129203" cy="1984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создаёт тайну
</a:t>
            </a:r>
            <a:pPr algn="ctr" indent="0" marL="0">
              <a:lnSpc>
                <a:spcPct val="100000"/>
              </a:lnSpc>
              <a:buNone/>
            </a:pPr>
            <a:r>
              <a:rPr lang="en-US" sz="5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первых секунд заставки сериал задаёт особое настроение: спокойное, но тревожное. Негромкие мелодии и точные звуковые эффекты помогают почувствовать, что за обычным летним днём может скрываться загадка. Это делает каждую сцену более напряжённой и запоминающейся.
</a:t>
            </a:r>
            <a:endParaRPr lang="en-US" sz="906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лесной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стиль сочетает тёплые цвета, лесные пейзажи и детали маленького городка. Благодаря этому даже простая улица или магазин выглядят необычно. Персонажи легко читаются по мимике, а контраст между смешными и странными эпизодами усиливает впечатление.
</a:t>
            </a:r>
            <a:endParaRPr lang="en-US" sz="963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и выглядит «Гравити Фолз»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показа сериал не исчез из обсуждений: фанаты продолжают искать символы, делиться теориями и цитировать любимые сцены.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интереса приходится на годы выхода ключевых серий, а затем сохраняется стабильная популярность благодаря сильной фанатской культуре.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по динамике интереса аудитории к сериалу «Гравити Фолз»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и влияние сериала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сериал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 показывает, что интерес к неизвестному помогает открывать новое и развиваться. Но любопытство приносит пользу только тогда, когда оно сочетается с осторожностью и здравым смыслом.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честным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в сериале нередко создают больше проблем, чем сама тайна. Поэтому честность здесь связана не только с правдой, но и с доверием, без которого сложно действовать вместе.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ошибки героев возникают из-за поспешных решений и нежелания объясниться. История напоминает, что разговор и внимание к чужому мнению часто предотвращают конфликт.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близких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урок сериала — поддержка семьи и друзей. Герои проходят испытания легче, когда помогают друг другу, признают слабости и не оставляют близких в трудный момент.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факты помогают быстро увидеть, как устроен сериал и почему его история выглядит цельной.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серии и два сезона позволили сохранить плотный сюжет, ясную структуру и логичный финал.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сведения о сериале «Гравити Фолз»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 сериале в цифрах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 для ответа на английском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49675" y="1169175"/>
            <a:ext cx="24168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начать с фразы favourite TV show и сразу назвать сериал. Это помогает быстро задать тему ответа и звучит естественно в коротком школьном монологе.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9843" y="1169175"/>
            <a:ext cx="24168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сюжете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plot, season, episode и mystery помогут рассказать, о чём идёт история. С их помощью можно кратко объяснить, что происходит в сериале и почему он интересен.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70024" y="1169175"/>
            <a:ext cx="24168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героях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main characters подходит для описания Диппера, Мэйбл и других персонажей. Можно добавить simple adjectives: funny, smart, kind, brave или exciting, чтобы сделать ответ живее.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675" y="2917663"/>
            <a:ext cx="24168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личном мнении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 it because и It is about помогают объяснить своё отношение без сложной грамматики. Они особенно удобны, когда нужно говорить просто и уверенно.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59843" y="2917663"/>
            <a:ext cx="24168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рекомендации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Финальную мысль удобно завершить словами to watch again и to recommend. Так можно показать, что сериал понравился настолько, что его хочется посоветовать одноклассникам.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«Гравити Фолз» — мой любимый сериал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«Гравити Фолз» удачно соединяет приключения, юмор и мистику. Мне нравится, что в нём есть яркие герои, продуманный сюжет и много деталей, которые хочется замечать снова и снова.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2026-05-31T10:19:31Z</dcterms:created>
  <dcterms:modified xsi:type="dcterms:W3CDTF">2026-05-31T10:19:31Z</dcterms:modified>
</cp:coreProperties>
</file>