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производной: основное понятие математического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показывает, как функция меняется в точке.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производная нужна в 11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связывает пределы, касательную и исследование функций с реальными задачами о движении, температуре, росте и оптимизации. Она становится основой для понимания монотонности, экстремумов и формы графиков.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Приращение аргумента и приращение функции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аргумента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значение x изменяется на Δx, мы рассматриваем малый сдвиг по оси аргумента. Именно этот шаг позволяет сравнивать поведение функции в соседних точках и фиксировать локальные изменения.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Приращение функции равно Δy = f(x + Δx) — f(x). Оно показывает, насколько изменилось значение зависимой переменной после заданного изменения аргумента в выбранной точке.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точке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уменьшать Δx, отношение приращений всё точнее отражает локальное поведение функции. Так появляется идея предела, лежащая в основе строгого определения производной.
</a:t>
            </a:r>
            <a:endParaRPr lang="en-US" sz="1085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скорость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Δy / Δx описывает, как быстро меняется функция на рассматриваемом промежутке. Это усреднённая характеристика, которая ещё не даёт точного поведения в одной точке.
</a:t>
            </a:r>
            <a:endParaRPr lang="en-US" sz="10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906" y="1835776"/>
            <a:ext cx="4135544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в определении производной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связать символы с их математическим смыслом и увидеть, из чего складывается определение производной.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возникает как предел отношения приращений и описывает изменение функции именно в данной точке.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производной в школьном курсе алгебры и начал математического анализа
</a:t>
            </a:r>
            <a:endParaRPr lang="en-US" sz="9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которая соединяет две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проходит через две точки графика и показывает направление, в котором расположен участок кривой между ними. По её наклону можно судить о среднем изменении функции на этом отрезке, но не о поведении в одной точке.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касательной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выбранные точки сближаются, секущая постепенно занимает положение касательной. В предельном случае она касается графика в одной точке и передаёт его мгновенный наклон, который и выражает производная.
</a:t>
            </a:r>
            <a:endParaRPr lang="en-US" sz="1011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 касательная к графику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определению производной через предел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от малого приращения переходят к строгому пределу.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связывает отношение приращений с производной в точке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один предельный переход превращает среднюю скорость изменения в точное локальное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производной: f′(x₀)=lim(Δx→0)[f(x₀+Δx)-f(x₀)]/Δx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отношение приращений при уменьшении шага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использован пример для функции x² в точке x₀ = 2, чтобы показать постепенное приближение значений к одному числу.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уменьшении шага отношение приращений стремится к 4, то есть к угловому коэффициенту касательной в выбранной точке.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для f(x)=x² в точке x₀=2
</a:t>
            </a:r>
            <a:endParaRPr lang="en-US" sz="9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01" y="2097743"/>
            <a:ext cx="254991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5151" y="2097743"/>
            <a:ext cx="254991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451" y="2097743"/>
            <a:ext cx="297490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наклон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производная положительна, касательная идёт вверх слева направо. Это означает, что функция возрастает в окрестности точки, а её график локально поднимается.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наклон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производная отрицательна, касательная направлена вниз слева направо. В такой точке функция убывает, и её значение локально уменьшается при росте аргумента.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производная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производная равна нулю, касательная горизонтальна. Это не всегда означает максимум или минимум, но указывает на особую точку, где изменение функции на мгновение замедляется.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производной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1" y="3389615"/>
            <a:ext cx="4174164" cy="1610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смысл: мгновенная скорость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s(t) описывает пройденный путь, то изменение s по времени показывает движение тела. Производная s′(t) уточняет не среднюю, а мгновенную скорость в конкретный момент.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неравномерного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это понятие там, где скорость меняется непрерывно: при разгоне, торможении и других процессах. Именно здесь производная даёт наиболее точное описание движения.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38571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среднее недостаточно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скорость зависит от длины выбранного интервала и скрывает детали движения. Производная устраняет эту неопределённость и позволяет оценить скорость в одной точке траектории.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009073"/>
            <a:ext cx="6060571" cy="19340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производной в точке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показывают, как значение производной зависит от поведения функции именно в выбранной точке.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может быть положительной, нулевой или несуществующей; ее значение отражает локальное поведение графика, а не саму величину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производной функции в точке по пределу отношения приращений; стандартные школьные примеры.
</a:t>
            </a:r>
            <a:endParaRPr lang="en-US" sz="8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Излом или угловая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 резко меняет направление, левая и правая производные могут не совпасть. В такой точке касательная не задается однозначно.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или вертикальная касательная
</a:t>
            </a:r>
            <a:pPr algn="l" indent="0" marL="0">
              <a:lnSpc>
                <a:spcPct val="100000"/>
              </a:lnSpc>
              <a:buNone/>
            </a:pPr>
            <a:r>
              <a:rPr lang="en-US" sz="702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разрыве функция не имеет единого локального поведения, а при вертикальной касательной наклон стремится к бесконечности, поэтому конечной производной нет.
</a:t>
            </a:r>
            <a:endParaRPr lang="en-US" sz="966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непрерывности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необходима для дифференцируемости, но ее недостаточно: функция модуля в точке 0 непрерывна, однако производная там не существует.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производная не существует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функции и ее производной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производная фиксирует характер изменения функции: чем она больше, тем быстрее растет график; ноль соответствует постоянному значению.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производной помогает быстро понять, возрастает ли исходная функция, убывает ли она или остается неизменной.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дифференцирования; значения рассчитаны в точке x=2 для наглядного сравнения.
</a:t>
            </a:r>
            <a:endParaRPr lang="en-US" sz="8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на реальных графиках и данных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393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температуры производная показывает, как быстро меняется нагрев или охлаждение. Большой по модулю наклон означает резкий переход, а почти горизонтальный участок — стабильный режим.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428578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путь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пути от времени производная превращает накопленное расстояние в мгновенную скорость. Это особенно важно, когда движение неравномерно и среднее значение не отражает реальную картину.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550762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рост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биологии и демографии производная помогает оценивать темпы увеличения или снижения численности. По ней видно, в какие моменты процесс ускоряется, замедляется или стабилизируется.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производной по определению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основаны на переходе от отношения приращений к пределу при Δx → 0.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37" y="2105694"/>
            <a:ext cx="517045" cy="4136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4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421" y="2057985"/>
            <a:ext cx="445422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283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предел одно и то же понятие связывает алгебру, геометрию и физику, поэтому производная описывает и график, и движение, и изменения величин.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делает определение строгим: производная задается не приближенно, а как точное математическое значение, если оно действительно существует.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теории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из определения через предел выводят свойства производных, исследуют функции и доказывают правила, которые затем применяются в задачах.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универсальность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предела невозможно строго описать мгновенное изменение. Поэтому это определение лежит в основе анализа реальных процессов и прикладных моделей.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определение через предел является главным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097" y="1835776"/>
            <a:ext cx="5765163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производной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связаны с неверным пониманием того, что именно показывает производная и в каких точках она определена.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требует локального анализа: важно учитывать предел, конкретную точку и возможное отсутствие гладкости у графика.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производной и базовые свойства дифференцируемых функций.
</a:t>
            </a:r>
            <a:endParaRPr lang="en-US" sz="95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производная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перечисленных областях производная помогает понять, как малое изменение входных данных влияет на результат и насколько система чувствительна к этому изменению.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математический инструмент работает в разных науках, потому что везде возникает задача измерить темп изменения.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понятия производной в школьных и прикладных математических моделях.
</a:t>
            </a:r>
            <a:endParaRPr lang="en-US" sz="8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свойства производной в точке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не всегда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есть только тогда, когда предел отношения приращений существует и дает конечное число. Если предел не складывается, функция не дифференцируема в этой точке.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Описывает мгновенное изменение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и других науках производная заменяет среднюю скорость на мгновенную. Она показывает состояние процесса именно в данный момент, а не на промежутке.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Задает локальный наклон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производной показывает, под каким углом идет касательная к графику. Поэтому по ней можно понять направление роста или убывания функции в окрестности точки.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 приближает функцию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точки производная служит основой линейного приближения: сложную кривую можно рассматривать как почти прямую на очень малом участке.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 — язык локального изменения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соединяет предел, касательную и мгновенную скорость в одном понятии. Она позволяет точно описывать, как функция меняется в конкретной точке, и применять это знание к анализу реальных процессов.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2026-05-30T06:03:31Z</dcterms:created>
  <dcterms:modified xsi:type="dcterms:W3CDTF">2026-05-30T06:03:31Z</dcterms:modified>
</cp:coreProperties>
</file>