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 Европу на Балтике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Балтика соединяла Европу веками и соединяет её сегодня.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которое соединяет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Балтика связывает север и центр Европы, а её порты, города и морские пути веками помогали обмениваться товарами, людьми и идеями.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Балтика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море омывает берега России, Финляндии и Швеции, а также соединяется с Данией через проливы. Это делает его важным морским коридором Европы.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берег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южном побережье расположены Германия и Польша, а рядом — Литва. Здесь находятся крупные порты и города, связанные с внутренними районами континента.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дуга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Латвия и Эстония образуют восточную дугу Балтики. Их столицы и порты веками участвовали в торговле, перевозках и культурных связях между странами.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выходов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моря тянется цепочка портов, заливов и удобных выходов к суше. Именно поэтому Балтика стала сетью дорог между морем и Европой.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«окно в Европу»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741326" y="1106812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выход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удобный морской выход к другим странам. Он открывает путь для товаров, людей и новых знаний, минуя долгие сухопутные маршруты.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41326" y="24068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России таким выходом стал Санкт-Петербург и балтийские порты. Они сократили дорогу к европейским рынкам и усилили морские связи страны.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41326" y="37069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такое «окно» в страну приходят не только грузы, но и идеи, привычки, технологии и образ жизни, которые меняют города и 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меняет маршруты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формой берегов, сезоном и морской навигацией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средневековой торговли к сегодняшнему дню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протяжении веков Балтика оставалась торговым путём, но менялись суда, грузы и скорость перевозок.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моря сохранялась, а способы торговли становились быстрее, сложнее и международнее.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Балтийского региона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Ганзейский союз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торговые связи городов Северной Европы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ориентировались моряки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определяли направление по звёздам, особенно в открытом море. Ночное небо помогало держать курс, когда берег ещё не был виден.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показывал стороны света и делал путь надёжнее. Он помогал не сбиться с маршрута даже при тумане или облачности.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Маяки отмечали опасные места и показывали берег. Один огонь мог предупредить корабль о мели, скалах или узком проходе.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собирали сведения о берегах, глубинах и портах. Чем точнее были карты, тем безопаснее становилось плавание вдоль Балтики.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маршруты Балтики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балтийского порта была своя специализация: одни принимали грузы, другие обслуживали суда или перевозили пассажиров.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Балтийские города работали как звенья одной системы: вместе они соединяли море, торговлю и внутренние рынки Европы.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портов Балтийского моря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перевозили по морю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и хлеб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морю шли зерно, потому что его было удобно везти из портов в города и на рынки.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металл, янтарь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металл и янтарь были нужны для строительства, мастерских и украшений, поэтому их активно перевозили судами.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 ткани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 ткани быстро находили покупателей: первые кормили людей, вторые шли на одежду и домашние нужды.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путь сокращал дорогу и удешевлял обмен, поэтому Балтика стала важной торговой магистралью.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торговля становилась понятной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 торговля держалась на правилах, доверии и понятных местах обмена.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работала устойчивее, когда были известны правила, сборы и ответственные сообщества, поэтому сделки становились безопаснее и предсказуемее.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истории Балтики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59770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приходило вместе с морем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портовые города распространялись привычные блюда и способы готовить еду. Рыба, хлеб и пряности появлялись в разных домах, потому что моряки и купцы приносили новые вкусы и рецепты.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морскими маршрутами путешествовали ремёсла. Мастера перенимали резьбу по дереву, работу с металлом и украшение тканей, а потом приспосабливали приёмы к местным материалам и вкусам.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товарами передавались праздничные обычаи и семейные традиции. Люди видели, как отмечают ярмарки, что подают на стол и как украшают дома в соседних странах.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через Балтику менял повседневность незаметно, но надолго. Одни и те же вещи могли выглядеть по-разному в каждом городе, сохраняя местные черты и общую морскую связь.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старой Балтики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Таллин: город за стенами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старом Таллине узкие улицы ведут к высоким стенам и башням, а красный кирпич подчёркивает строгий силуэт домов. Такой город выглядел и защищённым, и богатым, потому что его жизнь держалась на морской торговле и гавани.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Рига и Гданьск: сила купеческих улиц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Рига и Гданьск выросли вокруг складов, площадей и купеческих домов. Здесь камень и кирпич соседствовали с портовыми башнями, а фасады показывали, что торговля приносила не только грузы, но и престиж.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Гавань как сердце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воды особенно заметно, как город жил морем: причалы, башни, ворота и старые склады стояли рядом. Даже сегодня такие места помогают представить, как корабли входили в гавань и как быстро менялся городской пейзаж.
</a:t>
            </a:r>
            <a:endParaRPr lang="en-US" sz="12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сколько стран сегодня имеют выход к Балтийскому морю и постоянно обмениваются товарами, идеями и морскими словами.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справка по Балтийскому морю и странам побережья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стран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государств окружают Балтику и связаны с ней торговлей и транспортом.
</a:t>
            </a:r>
            <a:endParaRPr lang="en-US" sz="23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окно сегодня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балтийское «окно» работает не только через гавани, но и через быстрые перевозки, цифровые сервисы и обучение в других странах.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чем современнее эпоха, тем больше способов связывать берега Балтики и тем быстрее движутся люди, знания и товары.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презентации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работает на Балтике сегодня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показывают, как Балтика работает одновременно как транспортный, пассажирский и энергетический регион.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паромы и ветроэнергетика дополняют друг друга: море даёт не только путь для перевозок, но и ресурсы для современной экономики.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экономике Балтики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замечать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обновление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Балтийская вода обновляется медленно, поэтому любое загрязнение может задерживаться надолго. Это делает море особенно чувствительным к мусору, стокам и пластикам, которые приходят из городов и с судов.
</a:t>
            </a:r>
            <a:endParaRPr lang="en-US" sz="1189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индикаторы здоровья моря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Тюлени, морские птицы и прибрежные растения зависят от чистой воды и спокойных мест обитания. Если берег меняется слишком быстро, животным труднее находить пищу и безопасные места для отдыха.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берегу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Балтики видна не только учёным, но и обычным людям. Когда берег ухожен, а вода прозрачнее, легче понять, что море остаётся живым, а не превращается в свалку.
</a:t>
            </a:r>
            <a:endParaRPr lang="en-US" sz="12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проблемы к решению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проблемы моря связаны с повседневными действиями и городскими решениями.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67213"/>
            <a:ext cx="4405200" cy="1198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главные идеи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повторить главные идеи и проверить, что запомнилось лучше всего.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Викторина связывает географию, историю и культуру: Балтика объединяла страны, торговлю и людей, а её наследие заметно и сегодня.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 теме Балтики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Балтика рядом с нами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Балтика и сегодня соединяет страны, города и людей. Если присмотреться к своему городу, можно найти морские следы в еде, словах, зданиях и привычках.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2026-07-26T23:50:42Z</dcterms:created>
  <dcterms:modified xsi:type="dcterms:W3CDTF">2026-07-26T23:50:42Z</dcterms:modified>
</cp:coreProperties>
</file>