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двигательной активности и физической культуры для здоровья человека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— основа здоровья, работоспособности и устойчивости организма.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как часть личной безопасности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ОБЗР здоровье рассматривается не только как физическое состояние, но и как условие самоконтроля, устойчивости к стрессу и сохранения работоспособности. Для десятиклассника это особенно важно из-за высокой учебной нагрузки и малоподвижного режима.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238" y="1317313"/>
            <a:ext cx="546375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12787" y="1398162"/>
            <a:ext cx="891000" cy="71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05799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58413"/>
            <a:ext cx="891000" cy="792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включает двигательная активность и физическая культура
</a:t>
            </a:r>
            <a:endParaRPr lang="en-US" sz="2009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движение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двигательной активности относятся ходьба, подъем по лестнице, игры на перемене, бытовые дела и активный отдых. Даже обычные маршруты в школу и домой дают организму регулярную нагрузку.
</a:t>
            </a:r>
            <a:endParaRPr lang="en-US" sz="1141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Осознанные упражнения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 делает движение целенаправленным: она включает упражнения, тренировочные задания и правила безопасной нагрузки. Благодаря этому активность приносит устойчивый оздоровительный результат.
</a:t>
            </a:r>
            <a:endParaRPr lang="en-US" sz="1092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организм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вызывает физиологический отклик сердца, легких, мышц и нервной системы. При регулярности этот отклик превращается в укрепление функций организма и повышение общей выносливости.
</a:t>
            </a:r>
            <a:endParaRPr lang="en-US" sz="1141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режим
</a:t>
            </a:r>
            <a:pPr algn="ctr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 объединяет не только упражнения, но и понимание режима дня, восстановления, сна и питания. Именно знания помогают избегать перегрузок и поддерживать здоровье без вреда.
</a:t>
            </a:r>
            <a:endParaRPr lang="en-US" sz="1143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привычка
</a:t>
            </a:r>
            <a:pPr algn="ctr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этих понятий особенно важна, потому что движение само по себе полезно, а физическая культура делает его систематичным, безопасным и привычным элементом повседневной жизни.
</a:t>
            </a:r>
            <a:endParaRPr lang="en-US" sz="114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физической активности для подростков и взрослых
</a:t>
            </a:r>
            <a:endParaRPr lang="en-US" sz="212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Подросткам нужна ежедневная активность, взрослым — накопительный недельный объем; силовые упражнения дополняют общую нагрузку.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ВОЗ по физической активности: 5–17 лет — не менее 60 минут в день; взрослые — 150–300 минут умеренной активности в неделю или 75–150 минут высокой, силовые упражнения — не менее 2–3 раз в неделю.
</a:t>
            </a:r>
            <a:endParaRPr lang="en-US" sz="925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различаются по возрасту и типу нагрузки, но общий принцип один: регулярность важнее редких интенсивных усилий.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и системы получают наибольшую пользу
</a:t>
            </a:r>
            <a:endParaRPr lang="en-US" sz="2283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дыхание работают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прогулке или пробежке организм быстро включает сердце и легкие в активный режим. Со временем такие нагрузки делают дыхание глубже, а кровообращение — более эффективным, что заметно в обычной повседневной активности.
</a:t>
            </a:r>
            <a:endParaRPr lang="en-US" sz="1183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Мышцы и осанка становятся устойчивее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 мячом, танцы или тренировка на площадке незаметно укрепляют мышечный корсет. Это помогает удерживать ровную осанку, лучше контролировать движения и легче переносить длительное сидение за партой.
</a:t>
            </a:r>
            <a:endParaRPr lang="en-US" sz="122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выносливость растут в 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идет быстрым шагом, катается на велосипеде или участвует в подвижной игре, одновременно тренируются реакция, координация и выносливость. Такой опыт делает тело более собранным и уверенным в разных ситуациях.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физической активности на сердце и сосуды
</a:t>
            </a:r>
            <a:endParaRPr lang="en-US" sz="2377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нагрузки заставляют сердце работать экономичнее: при той же задаче оно расходует меньше усилий, а пульс в покое со временем становится ниже и стабильнее.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движение улучшает состояние сосудов и помогает организму точнее поддерживать артериальное давление. После нагрузки ритм сердца восстанавливается быстрее, что говорит о лучшей тренированности.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эффект особенно ценен: снижается вероятность гипертонии, ишемической болезни сердца и сосудистых нарушений мозга, а сердечно-сосудистая система сохраняет больший резерв.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состояния при низкой и регулярной активности
</a:t>
            </a:r>
            <a:endParaRPr lang="en-US" sz="2154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 влиянию регулярной физической активности на функциональное состояние организма и факторы риска НИЗ.
</a:t>
            </a:r>
            <a:endParaRPr lang="en-US" sz="1075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режим движения влияет на самочувствие и повседневную работоспособность.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Систематическое движение улучшает функциональные показатели уже в первые недели и одновременно снижает риск метаболических нарушений.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3231" y="1376750"/>
            <a:ext cx="573038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активность, обмен веществ и масса тела
</a:t>
            </a:r>
            <a:endParaRPr lang="en-US" sz="2302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активность увеличивает энергетические затраты организма. Если движение становится ежедневным, становится легче удерживать баланс между поступлением калорий и их расходованием без жестких ограничений.
</a:t>
            </a:r>
            <a:endParaRPr lang="en-US" sz="1262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инсулину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нагрузки помогают тканям лучше реагировать на инсулин. Это важно для профилактики нарушений углеводного обмена, особенно в подростковом возрасте, когда формируются устойчивые привычки.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питанием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наиболее эффективна вместе с рациональным питанием. Если режим еды, сна и движения согласован, организму проще поддерживать стабильную массу тела и нормальный обмен веществ.
</a:t>
            </a:r>
            <a:endParaRPr lang="en-US" sz="1315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и переутомление ослабляют контроль над аппетитом и снижают готовность к активности. Поэтому движение, сон и режим дня нужно рассматривать как единую систему профилактики лишней массы тела.
</a:t>
            </a:r>
            <a:endParaRPr lang="en-US" sz="1262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оздоровительный эффект движения
</a:t>
            </a:r>
            <a:endParaRPr lang="en-US" sz="232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постепенную адаптацию организма при регулярных занятиях.
</a:t>
            </a:r>
            <a:endParaRPr lang="en-US" sz="177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Психическое здоровье, стресс и учебная работоспособность
</a:t>
            </a:r>
            <a:endParaRPr lang="en-US" sz="2079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помогает снять внутреннее напряжение, уменьшить тревожность и переключиться с учебных переживаний на более ровное эмоциональное состояние.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активизируются процессы, связанные с ощущением бодрости и удовлетворения, а после занятия повышается способность сосредоточиться на задаче и удерживать внимание.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это особенно важно в периоды контрольных и экзаменов: регулярная нагрузка становится способом сохранить устойчивость, а не только физическую форму.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распространенные формы активности у школьников
</a:t>
            </a:r>
            <a:endParaRPr lang="en-US" sz="2009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Ходьба и подвижные игры дают базу для регулярности, а командные виды усиливают мотивацию и разнообразят нагрузку.
</a:t>
            </a:r>
            <a:endParaRPr lang="en-US" sz="1651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доступности и распространенности форм активности в повседневной жизни школьников.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доступные формы обычно входят в повседневный режим без специальных затрат времени и оборудования.
</a:t>
            </a:r>
            <a:endParaRPr lang="en-US" sz="172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культура в школе, семье и повседневной среде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физической культуры, секции и школьные мероприятия задают структуру движения. Они помогают подростку освоить технику, режим и безопасную нагрузку.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организованные занятия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прогулки, лестницы вместо лифта и активный путь до школы превращают движение в устойчивую привычку, а не в разовую инициативу.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повседневные привычки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нарушений осанки и опорно-двигательного аппарата
</a:t>
            </a:r>
            <a:endParaRPr lang="en-US" sz="1863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Ежедневная профилактика
</a:t>
            </a:r>
            <a:pPr algn="l" indent="0" marL="0">
              <a:lnSpc>
                <a:spcPct val="100000"/>
              </a:lnSpc>
              <a:buNone/>
            </a:pPr>
            <a:r>
              <a:rPr lang="en-US" sz="6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ходьба, разминка и упражнения для спины и живота поддерживают мышечный корсет и уменьшают последствия длительного сидения.
</a:t>
            </a:r>
            <a:endParaRPr lang="en-US" sz="1548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Правильная 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6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Координационные упражнения, растяжка и контроль положения тела помогают сохранять подвижность суставов и снижают риск перегрузок и микротравм.
</a:t>
            </a:r>
            <a:endParaRPr lang="en-US" sz="1555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6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занятия и соблюдение техники движений постепенно уменьшают вероятность сутулости, болей в спине, сколиоза и плоскостопия.
</a:t>
            </a:r>
            <a:endParaRPr lang="en-US" sz="15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0883" y="1230400"/>
            <a:ext cx="4556883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риска и защитные привычки для здоровья школьника
</a:t>
            </a:r>
            <a:endParaRPr lang="en-US" sz="1995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эффективна только при ежедневных действиях: движение, сон, режим и умеренность работают вместе, а не по отдельности.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по режиму дня, физической активности и профилактике гиподинамии у школьников.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повседневные привычки либо повышают нагрузку на организм, либо помогают ее компенсировать.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двигаться безопасно и регулярно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 принципу постепенного увеличения нагрузки и самоконтроля.
</a:t>
            </a:r>
            <a:endParaRPr lang="en-US" sz="1691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снижают оздоровительный эффект занятий
</a:t>
            </a:r>
            <a:endParaRPr lang="en-US" sz="2046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рост нагрузки без подготовки часто приводит к переутомлению, боли и отказу от занятий. Безопаснее начинать с умеренного объема и увеличивать его постепенно.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разминки и заминки повышает риск травм и мешает восстановлению. Подготовка мышц и спокойное завершение тренировки должны стать обязательной частью занятия.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Нерегулярность, обезвоживание и игнорирование боли сводят на нет оздоровительный эффект. Организму нужен режим, вода и внимание к сигналам усталости.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Слепая ориентация на результат без учета возраста и состояния здоровья опасна. Гораздо важнее техника движений, индивидуальный подход и полноценное восстановление.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самочувствия при регулярных занятиях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нарастает постепенно: регулярность важнее интенсивности, а устойчивые улучшения проявляются через несколько недель.
</a:t>
            </a:r>
            <a:endParaRPr lang="en-US" sz="153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динамика на основе общих принципов адаптации организма к регулярной физической нагрузке.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особенно заметны субъективные ощущения: легче вставать утром и проще переносить учебный день.
</a:t>
            </a:r>
            <a:endParaRPr lang="en-US" sz="154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как социальная привычка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тренировки и школьные соревнования учат договариваться, распределять роли и поддерживать друг друга. В таких условиях движение становится не обязанностью, а частью общего дела.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активность укрепляет дисциплину и мотивацию, потому что результаты зависят от вклада каждого. Для подростков это особенно важно в среде, где ценятся признание, включенность и чувство команды.
</a:t>
            </a:r>
            <a:endParaRPr lang="en-US" sz="1784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норма двигательной активности для повседневной жизни
</a:t>
            </a:r>
            <a:endParaRPr lang="en-US" sz="1767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72444" y="2669350"/>
            <a:ext cx="1519772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Ежедневная база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6500" y="3291400"/>
            <a:ext cx="2159952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 ходьбы и активного пути до школы. Это дает регулярную нагрузку без специальной подготовки и легко вписывается в расписание.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180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Добавить короткие разминки, лестницы вместо лифта и перерывы от сидения каждые 40–60 минут. Такие действия уменьшают статичную нагрузку.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27770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Движение в течение дня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455175" y="1153025"/>
            <a:ext cx="2160000" cy="13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выходные для прогулок, велосипеда и подвижного отдыха. Это закрепляет привычку и помогает организму восстановиться без потери тонуса.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8141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Активные выходные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4781619" y="2669350"/>
            <a:ext cx="15198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Недельный ритм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4435675" y="3291400"/>
            <a:ext cx="2160000" cy="14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Включить 2–3 тренировки в неделю: спорт, танцы, бег или игры. Постоянство важнее разовой интенсивности и случайных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Здоровье, которое создается каждый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335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Двигательная активность и физическая культура не дают мгновенного результата, но именно они формируют выносливость, устойчивость к стрессу и привычки, определяющие качество жизни на долгие годы.
</a:t>
            </a:r>
            <a:endParaRPr lang="en-US" sz="440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2026-05-21T04:41:37Z</dcterms:created>
  <dcterms:modified xsi:type="dcterms:W3CDTF">2026-05-21T04:41:37Z</dcterms:modified>
</cp:coreProperties>
</file>