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земной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 долины — учимся узнавать рельеф вокруг нас.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Земли не одинаковый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поверхность всё время понемногу меняется: её размывают вода, обтачивают ветер и лёд, а силы внутри Земли поднимают или опускают участки суши. Поэтому вокруг нас так много разных форм рельефа.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высокие участки суши. Они резко возвышаются над местностью, имеют вершины, склоны и подножия, а воздух там обычно прохладнее.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обширные пространства с небольшими перепадами высоты. По ним удобно ходить, строить дороги и выращивать растения, поэтому там часто живут люди.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ниже гор, но заметно выше ровной поверхности. Они имеют мягкие склоны и округлые вершины, а иногда стоят целыми группами.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пониженные участки земной поверхности. Здесь часто встречаются влажная почва, реки, болота и места, где может задерживаться вода после дождя.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 овраги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тянутся вдоль рек и выглядят как длинные понижения, а овраги — как узкие глубокие разрезы, которые вода постепенно вытачивает в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высокие участки земли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сильно возвышаются над окружающей местностью. У них есть вершины, крутые склоны и подножия, поэтому они заметны издалека, словно большие каменные великаны.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 горах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обычно холоднее, чем на равнинах, а воздух становится более разреженным. Поэтому подниматься высоко бывает труднее, даже если идёшь не очень быстро.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 известным горным районам относятся Кавказ, Урал и Алтай. Эти места отличаются красивыми пейзажами, высокими склонами и разнообразной природой.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редко стоят поодиночке. Чаще они тянутся длинными цепями и образуют большие горные системы, где рядом находятся разные вершины и перевалы.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широкие и ровные пространства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 уклонов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это большие участки земли, где высота меняется очень мало. Поэтому поверхность кажется спокойной и ровной, как огромный природный стол.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проще строить дома, дороги, заводы и поля. Людям легче передвигаться по такой местности, а технике не приходится карабкаться в гору.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бывают низменные и возвышенные. Одни лежат ниже окружающих территорий, а другие находятся выше, но всё равно остаются сравнительно ровными.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равнинах выращивают зерно, овощи и другие растения. Ровная поверхность помогает обрабатывать землю, а большие поля легко разделять на участки.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799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 — это небольшой подъём земли. Он ниже горы, но выше ровной поверхности, поэтому заметен, хотя и не выглядит очень грозно.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4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холма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холма тоже есть вершина, склоны и подошва. Эти части помогают отличить его от плоской местности, даже если подъём совсем невысокий.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32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холмы встречаются не по одному, а группами. Тогда они напоминают цепочку мягких бугорков, которые плавно переходят друг в друга.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07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на холмах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холмах нередко растут травы, кустарники и деревья. Растения удерживают почву и делают такие места зелёными и уютными.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— невысокие подъёмы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и пониженные места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окружающей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Низменность — это участок, который расположен ниже соседних территорий. Из-за этого здесь чаще собирается вода, а поверхность кажется более влажной.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низменностях нередко проходят реки и встречаются болота. Вода здесь задерживается легче, чем на возвышенных участках, поэтому почва бывает сырой.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понижениях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углублении накапливается много воды, могут появиться небольшие озёра или заболоченные участки. Такие места особенно любят водные растения.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часто выглядят спокойными, но у них свои особенности. Там важно следить за влажностью почвы и учитывать, что весной вода может подниматься.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438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Вытянутое понижение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— это длинное понижение между возвышенностями. Она как будто ведёт реку вперёд, помогая ей пробираться через местность.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0030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 дне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дну долины обычно течёт река. Её русло, берега и пойма образуют важную часть долины и задают её форму.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24621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пойма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 — это участок рядом с рекой, который может затапливаться во время половодья. Весной здесь бывает особенно много воды и влаги.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27" y="2825691"/>
            <a:ext cx="1820416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часто подходят для жизни и выращивания растений. В них проще найти воду, а почва рядом с рекой нередко бывает плодородной.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799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размывания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дождевая или талая вода быстро стекает по склону, она уносит частички рыхлой почвы. Сначала появляются маленькие бороздки, почти как царапины.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4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оврага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продолжает размывать землю, бороздки становятся глубже и шире. Постепенно на месте размыва может появиться настоящий овраг.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32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 — это глубокий и узкий разрез в земле с обрывистыми стенками. По нему уже не просто пройти, потому что края становятся очень крутыми.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07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кусты и деревья удерживают почву корнями. Если растительного покрова мало, земля размывается быстрее, а овраг растёт ещё активнее.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появляются от воды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изменяет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дождевая и талая вода постепенно размывают склон.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994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частицы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подхватывает песок и пыль, переносит их на новые места и постепенно насыпает песчаные холмы. Так на поверхности появляются дюны, которые могут медленно менять форму.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меняется незаметно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лёд работают без спешки, поэтому их следы заметны не сразу. Но именно такие медленные силы помогают Земле постоянно меняться, словно она потихоньку рисует новый пейзаж.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царапает камни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двигаются очень медленно, но всё же могут сдвигать камни, шлифовать скалы и оставлять на них царапины. За долгие годы они заметно меняют горные и равнинные участки.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и лёд меняют поверхность Земли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горы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4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Слои сжимаются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огромные участки земной коры сталкиваются, слои горных пород сминаются, как толстый ковёр. Из-за этого поверхность поднимается вверх и образует горные цепи.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Земля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Поднятые участки становятся всё выше и заметнее. Так возникают большие горные системы, где рядом могут быть острые вершины, крутые склоны и глубокие ущелья.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Вулкан и землетрясение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землетрясения тоже меняют поверхность Земли. Из недр поднимается вещество, появляются новые участки земли, а старые формы рельефа постепенно преобразуются.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плоскогорье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 находится высоко над окружающей местностью, но его поверхность почти ровная. Оно действительно похоже на большую площадку, только очень поднятую вверх.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ущелья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плоскогорьях могут течь реки, а вода иногда прорезает в камне глубокие ущелья. Поэтому такие места выглядят ровными только издалека, а вблизи оказываются очень разными.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плоскогорья часто бывает каменистой и суховатой. Здесь встречаются необычные пейзажи, которые напоминают огромную ступеньку, поднятую над землёй.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разные формы поверхности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Долины для садов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долинах часто есть вода и плодородная почва. Поэтому там хорошо растут сады, огороды и разные культурные растения, которые любят заботливые руки.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Равнины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ровных пространствах проще строить дома, дороги и заводы. Здесь удобнее передвигаться, поэтому именно на равнинах живёт много людей.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Склоны требуют осторожности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крутых местах строить труднее, потому что земля может быть неустойчивой. Такие участки лучше беречь, чтобы не нарушать природный покров и не ускорять разрушение почвы.
</a:t>
            </a:r>
            <a:endParaRPr lang="en-US" sz="1145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Горы для путешествий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люди любуются видами, ходят в походы и отдыхают на природе. Там же добывают полезные ископаемые, а крутые склоны часто остаются лесами и лугами.
</a:t>
            </a:r>
            <a:endParaRPr lang="en-US" sz="12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выбирает свой рельеф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жители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высоких склонах воздух прохладнее, а растениям приходится цепляться за камни и переживать ветер. Здесь живут животные, которым удобно прыгать, лазать и быстро скрываться среди уступов. Горы будто проверяют всех на ловкость.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как большой дом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ровной местности растения получают больше пространства, а реки спокойно несут воду к дальним местам. Людям здесь удобно жить, поэтому рядом с полями, дорогами и городами природа часто соседствует с деятельностью человека.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узком месте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встречает узкое место, вода течёт быстрее и сильнее шуршит по камням. Берега здесь могут быть крутыми, а растениям приходится расти особенно крепко, чтобы удержаться на влажной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форму земной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рельефа: высота, наклон, ровность поверхности и близость реки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0631" y="3284875"/>
            <a:ext cx="30138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землю от разрушения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растения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и трав удерживают почву, будто маленькие природные ниточки. Если на склонах больше растений, вода медленнее размывает землю, а ветер не так легко уносит её частицы.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вытаптывать землю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ходят по одному месту слишком часто, почва становится плотной и слабее пропускает воду. Из-за этого земля хуже защищена и быстрее разрушается.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берега и склоны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кусты и тревожить места, где земля особенно рыхлая. Если берега рек и склоны остаются покрыты растениями, они дольше сохраняют форму и не осыпаются.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Относиться бережно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любит аккуратность, даже если не говорит об этом вслух. Бережное отношение помогает сохранить поля, луга, тропинки и красивые уголки природы для людей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очень разные пейзажи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вершина мира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известен как самая высокая гора на Земле. Его вершина скрывается среди снега и ветра, а вокруг тянутся огромные горные хребты. Такое место кажется почти сказочным, хотя оно существует по-настоящему.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Кавказ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Уральские горы и Кавказ, а ещё большие равнины, где удобно жить и работать. В одном крае можно увидеть и высокие склоны, и широкие поля, словно природа собрала разные картины рядом.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почти повсюду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встречаются почти в каждом крае. Здесь вода нашла себе путь, а рядом поселились растения, животные и люди. Такие места особенно живые, потому что река постоянно меняет берега и дно.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высокие участки земной поверхности. У гор есть вершины, склоны и подножия, а в России известны Кавказ, Урал и Алтай.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холмы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широкие и почти ровные, а холмы ниже гор и похожи на мягкие подъёмы. На них удобно жить и ходить.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 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тянутся вдоль рек, а низменности лежат ниже окружающей местности. Там часто бывает больше воды, влаги и зелени.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 и лёд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силы медленно меняют рельеф: размывают землю, переносят частицы и царапают камни. Поэтому поверхность Земли всё время немного обновляется.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главное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мастер на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земной поверхности разные, но все они связаны между собой. Горы, равнины, долины и овраги помогают природе жить, а людям — строить, путешествовать и удивляться миру.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2026-05-26T08:48:23Z</dcterms:created>
  <dcterms:modified xsi:type="dcterms:W3CDTF">2026-05-26T08:48:23Z</dcterms:modified>
</cp:coreProperties>
</file>