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поэтики Сергея Есенина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Родине, природе и человеческой душе.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жил на стыке старой и новой России, а его стихи выросли из памяти о деревне, Рязанской земле и тревожной эпохе потрясений.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время перемен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деревня не просто место действия: это живой мир полей, изб, садов, дорог и церковных звонов.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Россия как главный мир есенинской лирики
</a:t>
            </a:r>
            <a:endParaRPr lang="en-US" sz="224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— сани, просёлки, пашня, снег, берёзы — помогают увидеть русскую деревню глазами человека, который её любит.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повседневная жизнь передают состояние лирического героя: радость, тихую грусть, память о детстве и чувство родной земли.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картины крестьянской России поэт показывает не только пейзаж, но и духовную связь человека с истоками.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Есенина как живой образ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собеседник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Есенина природа ведёт себя как живое существо: берёза стоит, ветер поёт, лес шепчет. Такие образы делают мир подвижным и близким человеку.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зимний вечер, поле и роща. Через цвет, звук и мягкие сравнения поэт передаёт не только картину, но и чувства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у Есенина тесно связана с образами деревни, памяти и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Родина и природа; остальные темы раскрывают личные чувства и внутреннюю тревогу.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Сергея Есенина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школьного курса по лирике С. А. Есенина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мелодика и музыкальность стиха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Напевный ритм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Есенина легко читать вслух: их ритм плавный, похожий на песню. Из-за этого многие строки запоминаются почти с первого прочтения.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параллелизмы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одинаковые синтаксические ходы создают ощущение движения по кругу. Так усиливаются эмоции и появляется особая лирическая интонация.
</a:t>
            </a:r>
            <a:endParaRPr lang="en-US" sz="1048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часто пишет так, будто говорит с читателем напрямую. Простые паузы и естественный порядок слов делают стих доверительным и искренним.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строки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согласные, звонкие гласные и звуковые повторы придают стихам музыкальность. Слово звучит так, будто само становится частью мелодии.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выбирает знакомые каждому слова, но соединяет их так, что они начинают светиться поэтическим смыслом и звучат особенно выразительно.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слова и точность художественной детали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деталь может создать целую картину: белая берёза, синий вечер, жёлтый месяц, тихая дорога сразу вызывают нужное настроение.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ясной речи его стихи кажутся естественными и близкими. Читатель слышит живой голос, а не искусственно украшенную 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в есенинском стихотворении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к внутреннему переживанию в поэтическом образе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40" y="1804453"/>
            <a:ext cx="251700" cy="22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980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9165" y="1791220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027" y="3536253"/>
            <a:ext cx="251700" cy="22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5167" y="3523020"/>
            <a:ext cx="25020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Народнопоэтические истоки поэтики Есенина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опирается на устную народную традицию, поэтому его стихи звучат просто и узнаваемо. В них слышится интонация песни, сказа и живой речи.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 и строк напоминает народную песню. Он помогает удерживать ритм, усиливает чувство и делает стих более запоминающимся.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формы слов создают тепло и доверительность. Они особенно хорошо передают близость к дому, природе и родной земле.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мотивы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дом, поле, вечер и разлука — частые мотивы народной поэзии. У Есенина они становятся частью личной судьбы лирического героя.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звучании стихов заметны черты лирической песни, причитания и частушки. Поэтому есенинская речь воспринимается как по-настоящему русская.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22326"/>
            <a:ext cx="3934500" cy="12403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настроение и мироощущение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светлой гармонии ранних стихов Есенин приходит к более трагическому восприятию мира, сохраняя образность и музыкальность.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 поздняя лирика: сравнительный взгляд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ранней и поздней лирики С. А. Есенина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любовь звучит очень лично: в ней есть нежность, сожаление и тревога. Чувство часто раскрывается через ожидание письма, надежду на встречу и боль расставания.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нежность, ревность и разлука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или вечерний пейзаж помогает передать хрупкость переживаний героя. Природа становится зеркалом его сердца: тихой, печальной и одновременно удивительно живой.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Есенина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родные впечатления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смотрит на мир глазами человека, выросшего среди деревенской природы и народных традиций.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чувство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прямо говорит о радости, любви, вине и тревоге, не скрывая внутреннего волнения.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разлад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усиливаются сомнения и чувство потери, потому что герой остро переживает перемены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родной землёй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смятении он остаётся внутренне связан с Россией, её полями, домом и памятью детства.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эти средства часто работают вместе, поэтому одна строка может одновременно звучать, рисовать образ и передавать 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приёмы, оживляющие природу и усиливающие образность; именно они создают узнаваемую есенинскую эмоциональность.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поэзии Есенина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представленных в презентации примеров поэтики Сергея Есенина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особенно часто помогают Есенину передавать настроение и состояние героя.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цвета задают основные эмоциональные оттенки: от чистоты и покоя до тревоги и печали.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цветовой лексики в стихах Сергея Есенина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часто показывает, что молодость и счастливые мгновения проходят очень быстро. В его стихах это чувство усиливают образы заката, осени и уходящего света.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и быстротечности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поэта нередко напоминает о смене эпох и о том, что человек не может остановить время. Отсюда появляется тихая грусть и задумчивость.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быстротечности делает лирику Есенина глубже: за красотой природы в ней слышится мысль о судьбе, потерях и ценности каждого прожитого дня.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красоты к внутренней тревоге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есенинском стихотворении внешний пейзаж постепенно превращается во внутреннее переживание героя.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возвращают к корням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хранится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Есенина дом — это не просто место, а тепло детства и чувство защищённости. В его стихах изба, окна и родной двор напоминают о мире, который кажется простым, но очень дорогим сердцу.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путь и расставание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поэта часто ведёт не только в даль, но и к размышлению о жизни. Она может означать отъезд, поиск себя или печальную разлуку с тем, что было близко и понятно.
</a:t>
            </a:r>
            <a:endParaRPr lang="en-US" sz="128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как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просёлок и широкая даль соединяют человека с его истоками. Через эти образы Есенин говорит о любви к России, о памяти и о внутренней верности своему месту в мире.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образы помогают поэту передавать главные чувства и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образы повторяются не случайно: они помогают быстро узнавать тему и сразу чувствовать настроение стихотворения.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и повторяющиеся образы в поэзии Есенина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ключевых мотивов лирики Сергея Есенина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короткой строке Есенин умеет соединить зрительный образ и чувство, поэтому его пейзаж всегда звучит по-особому.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носители настроения — природа и дом; остальные образы уточняют переживание, добавляя движение, контраст и звучание.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создают настроение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тематических образов в презентации о поэтике Сергея Есенина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Есенин: простые слова, глубокие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Есенина понятна и близка, потому что в ней простые слова соединяются с яркими образами, музыкой стиха и искренним чувством. Именно поэтому она остаётся живой и сегодня.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2026-05-22T23:36:21Z</dcterms:created>
  <dcterms:modified xsi:type="dcterms:W3CDTF">2026-05-22T23:36:21Z</dcterms:modified>
</cp:coreProperties>
</file>