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Лермонтов: поэт, прозаик, герой своего времени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свободы, одиночества и сильного характера.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 эпоху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жил при Николае I, когда в стране усиливались контроль и цензура. Его личная судьба — ранние потери, Кавказ, военная служба и дуэль — во многом определила тон его произведений.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Лермонтов провёл у бабушки в Тарханах. Здесь он много читал, получал домашнее образование и рано привык к самостоятельным занятиям.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опыты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годы учёбы появились первые серьёзные поэтические наброски. Они показали, что у Лермонтова рано сформировался собственный голос.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увлечения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он особенно интересовался историей, музыкой, литературой и языками. В это же время начал писать стихи и делать рисунки в тетрадях.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 образ свободы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поразил Лермонтова величием природы и ощущением простора. Горы, ущелья и быстрые реки в его произведениях часто становятся знаком свободы и внутренней силы человека.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дорога и живые впечатления
</a:t>
            </a:r>
            <a:pPr algn="l" indent="0" marL="0">
              <a:lnSpc>
                <a:spcPct val="90000"/>
              </a:lnSpc>
              <a:buNone/>
            </a:pPr>
            <a:r>
              <a:rPr lang="en-US" sz="44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служба на Кавказе дали поэту точные наблюдения: он видел укрепления, дороги, солдатский быт и местную жизнь. Эти детали сделали его пейзажи и сцены особенно выразительными.
</a:t>
            </a:r>
            <a:endParaRPr lang="en-US" sz="106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поэмах и прозе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мотивы особенно заметны в «Мцыри», «Демоне», «Тамани» и лирике. Здесь природа не просто фон, а часть переживаний героя и важный источник драматизма.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судьбе и строках Лермонтова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в одном произведении могут звучать и свобода, и одиночество, и размышление о выборе.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чаще всего обращается к свободе, одиночеству и судьбе — именно они задают эмоциональный центр его творчества.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Лермонтова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Ю. Лермонтова, школьный тематический обзор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Лермонтова и годы создания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произведения, время их создания и жанр. Это помогает увидеть, насколько разнообразным было творчество поэта.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короткую жизнь Лермонтов создал произведения разных жанров, и многие из них стали классикой школьного чтения.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Ю. Лермонтова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путь Лермонтова-писателя
</a:t>
            </a:r>
            <a:pPr algn="l" indent="0" marL="0">
              <a:lnSpc>
                <a:spcPct val="90000"/>
              </a:lnSpc>
              <a:buNone/>
            </a:pPr>
            <a:r>
              <a:rPr lang="en-US" sz="10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жизни и творчества по материалам биографии М. Ю. Лермонтова.
</a:t>
            </a:r>
            <a:endParaRPr lang="en-US" sz="28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поэта»: стихотворение, которое сделало Лермонтова знаменитым
</a:t>
            </a:r>
            <a:endParaRPr lang="en-US" sz="2669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1837 году Лермонтов откликнулся на гибель Пушкина стихотворением, полным боли и возмущения. Оно быстро разошлось в списках и привлекло к автору внимание читающей России.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осуждает равнодушие светского общества и звучит как гражданский протест. Для Лермонтова это стало не только литературным успехом, но и важным нравственным поступком.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6" y="1744038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796" y="1777428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76" y="3362158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246" y="3328768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8470" y="3328768"/>
            <a:ext cx="398213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выбирает короткие и сильные выражения, поэтому стих звучит ясно и напряжённо. Каждая строка обычно несёт заметный смысловой удар.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часто появляются буря, тучи, море, небо и горы. Природа у поэта помогает передать настроение героя и движение мысли.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любит сопоставлять покой и тревогу, свет и тьму, свободу и зависимость. Благодаря этому стихи становятся более драматичными.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речи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звукопись делают его стихи особенно выразительными. Их легко читать вслух, потому что интонация в них хорошо слышна.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Лермонтова часто одинок, горд и задумчив. Он остро чувствует мир вокруг и постоянно размышляет о себе, долге и судьбе.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образов у Лермонтова
</a:t>
            </a:r>
            <a:endParaRPr lang="en-US" sz="29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качества особенно заметны в стихах, где герой остаётся один на один со своими мыслями.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героя — одиночество, гордость и тревога; именно они создают образ сильной, но внутренне неспокойной личности.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лирический герой Лермонтова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Ю. Лермонтова, тематический анализ для школьного курса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«Бородино»: память о войне 1812 года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передаёт живой голос участника событий, поэтому история звучит просто и убедительно. Через рассказ солдата Лермонтов показывает уважение к подвигу армии и памяти о прошлом.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мужество, товарищество и связь поколений. Известная строка о «нынешнем племени» подчёркивает, что память о героизме должна сохраняться в каждой семье и в школе.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309" y="2043977"/>
            <a:ext cx="4535313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поэмы «Мцыри»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поэмы и их смысл помогают увидеть главный конфликт героя: свобода или смирение.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эпизоды ведут к одному выводу: для Мцыри даже короткая свобода ценнее спокойной жизни без родины.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роман «Герой нашего времени»
</a:t>
            </a:r>
            <a:pPr algn="l" indent="0" marL="0">
              <a:lnSpc>
                <a:spcPct val="90000"/>
              </a:lnSpc>
              <a:buNone/>
            </a:pPr>
            <a:r>
              <a:rPr lang="en-US" sz="10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глав показывает Печорина через разные точки зрения и делает образ многогранным.
</a:t>
            </a:r>
            <a:endParaRPr lang="en-US" sz="28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умён, наблюдателен и хорошо понимает людей, но его знания не приносят ему спокойствия. Он часто чувствует скуку и внутреннюю пустоту.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другими людьми Печорин ведёт себя уверенно и даже властно, однако его поступки нередко вызывают обиду и страдание. В этом проявляется его противоречивость.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называется «лишним человеком»: он способен на многое, но не находит в жизни ясной цели. Этот образ стал очень важным для русской литературы XIX века.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как литературный герой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писал не только стихи и поэмы, но также прозу, драму и переводы. Это делает его творчество особенно разнообразным.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лирика и поэмы: именно в этих жанрах Лермонтов создал свои самые известные произведения.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творчества Лермонтова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Ю. Лермонтова; тематическое распределение по школьному обзору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Лермонтова и сведения о его внешности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Портреты, созданные при жизни поэта, помогают представить его облик точнее любого описания. На них заметны тёмные волосы, пристальный взгляд и сосредоточенное, серьёзное выражение лица.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отмечали невысокий рост Лермонтова, но подчёркивали его сильный характер и резкость в общении. Поэтому портреты передают не только внешность, но и внутреннее напряжение.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июля 1841 года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подножия горы Машук в Пятигорске Лермонтов погиб на дуэли с Николаем Мартыновым. Поэту было всего 26 лет.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1841 года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неожиданно оборвала его творчество, которое ещё только набирало силу. Для русской литературы это стало тяжёлой и очень ранней утратой.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стихам и прозе Лермонтова усилился. Его судьба стала восприниматься как трагическая история поэта, не успевшего полностью раскрыть свой талант.
</a:t>
            </a:r>
            <a:endParaRPr lang="en-US" sz="1188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и гибель Лермонтова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Лермонтова помогают обсуждать характер, выбор и ответственность без отрыва от личного опыта подростка.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сохраняют школьное изучение и разговор о нравственном выборе: именно они делают Лермонтова близким современным читателям.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Лермонтов важен для школьников сегодня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и культурное присутствие произведений М. Ю. Лермонтова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265" y="1898588"/>
            <a:ext cx="603411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Любил рисовать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не только писал, но и делал рисунки в тетрадях и к своим текстам. Его графические работы помогают увидеть, как он представлял собственные образы.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 интересов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увлекался математикой, историей, философией и иностранными языками. Такой круг чтения помогал ему точнее понимать людей, эпоху и сложные жизненные вопросы.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жанров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наследии Лермонтова есть лирика, поэмы, роман, пьеса, письма и заметки. Это показывает, что он умел выражать мысли в разных литературных формах.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как источник вдохновения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впечатления Лермонтов переносил в стихи, поэмы и прозу. Горы, дороги и природа этого края стали важной частью его художественного мира.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Лермонтове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Лермонтове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Лермонтова для русской литературы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показал силу чувства, красоту природы и сложность человеческого характера. Его произведения учат понимать свободу, честь и ответственность, оставаясь близкими и сегодня.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2026-05-18T19:04:42Z</dcterms:created>
  <dcterms:modified xsi:type="dcterms:W3CDTF">2026-05-18T19:04:42Z</dcterms:modified>
</cp:coreProperties>
</file>