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клетке: обзор и ключевые темы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и функций клетки как базового элемента живых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клетки в биологии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структурная единица жизни. Открытия микроскопа в XVII веке позволили формулировать клеточную теорию, раскрывая природу многообразия живых организмов и происхождение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роли клетки в организме
</a:t>
            </a:r>
            <a:endParaRPr lang="en-US" sz="289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обеспечивает обмен веществ, участвует в метаболизме, преобразуя энергию и вещества для жизнедеятельности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наследственной информации происходит через процессы репликации и передачи ДНК, поддерживающих генетическую целостность.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клетки осуществляется митозом и мейозом, обеспечивая рост, развитие и обновление тканей.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клетки: главные элементы
</a:t>
            </a:r>
            <a:endParaRPr lang="en-US" sz="2839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плазматической мембраны, цитоплазмы и ядра или нуклеоида, образующих базовый каркас и локализацию функций.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биомолекулы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структурные и каталитические функции, липиды формируют мембраны и энергетические запасы, углеводы участвуют в энергообеспечении и защите, ДНК и РНК хранят и реализуют генетическую информацию.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08099" y="1406675"/>
            <a:ext cx="350255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прокариотами и эукариотами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таблица, отражающая ключевые структурные и функциональные особенности прокариот и эукариот.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ядра и мембранных органелл отличает эукариоты, что обеспечивает сложность и специализацию.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из цитологии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функции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интегральными белками, обеспечивая селективный транспорт веществ и поддержание внутренней среды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мембраны участвуют в сигнализации, взаимодействии с окружающими клетками, а углеводные цепи служат для клеточной идентификации и иммунных реакций.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ключевые функции и составляющие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проходят важные метаболические процессы, включая гликолиз и синтез белков, обеспечивая жизнедеятельность клетки.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Микротрубочки, микрофиламенты и промежуточные филаменты формируют цитоскелет, поддерживающий форму и обеспечивающий внутриклеточное движение.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обеспечивает транспорт ионов и молекул внутри клетки, поддерживая гомеостаз и связь между органеллами.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энергетический центр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АТФ посредством клеточного дыхания, используя цикл Кребса и дыхательную цепь. Они имеют собственную ДНК и двойные мембраны.
</a:t>
            </a:r>
            <a:endParaRPr lang="en-US" sz="1236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сортировщик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Апарат Гольджи занимается обработкой, сортировкой и упаковкой белков для их транспортировки и секреции из клетки.
</a:t>
            </a:r>
            <a:endParaRPr lang="en-US" sz="1447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расположенные на шероховатой ЭПС и свободно в цитоплазме, обеспечивают синтез белков на основе иРНК, осуществляя трансляцию генетической информации.
</a:t>
            </a:r>
            <a:endParaRPr lang="en-US" sz="1299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утилизация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7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 для разрушения отработанных и чужеродных веществ, поддерживая чистоту и обновление клеточных компонентов.
</a:t>
            </a:r>
            <a:endParaRPr lang="en-US" sz="1378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клетки: строение и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97232" y="1531950"/>
            <a:ext cx="297243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органелл по типу мембраны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делит органеллы на мембранные и немембранные, указывая их основные функции и характеристики мембран.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мембраны связан с функциями и уровнем компартментализации клеточных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оформленного ядра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нуклеоид — область с кольцевой ДНК, не окружённой мембраной, что отличает их от эукариотических клеток.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дополнительные структуры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состоит из муреина, обеспечивающего механическую защиту. Часто присутствуют капсула, жгутики для движения и пии для прикрепления к поверхностям.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формы бактерий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бинарным делением, быстро увеличивая популяцию. Формы клеток варьируют: кокки, бациллы, спириллы, что влияет на их биологические свойства.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клетка: структура и особенности
</a:t>
            </a:r>
            <a:endParaRPr lang="en-US" sz="26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уникальные черты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обладает прочной клеточной стенкой из целлюлозы, которая защищает и придаёт форму. Центральная вакуоль регулирует осмотическое давление и служит хранилищем питательных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включая хлоропласты, осуществляют фотосинтез — преобразуют солнечную энергию в химическую. Плазмодесмы обеспечивают связь между соседними клетками, формируя единую ткань.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стенки, чаще всего им присущи маленькие или отсутствующие вакуоли. Они не содержат пластиды, в отличие от растительных клеток.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выполняют лизосомы, обеспечивающие внутриклеточное переваривание. Центриоли участвуют в делении клеток, а клетки животных часто обладают способностью к активному движению.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структурные и функциональные особенности
</a:t>
            </a:r>
            <a:endParaRPr lang="en-US" sz="2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00474" y="1406675"/>
            <a:ext cx="331780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 прокариот и эукариот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компоненты и особенности прокариот и эукариот показывают их различия и сходства в клеточном уровне организации.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более простую структуру без ядра и мембранных органелл, тогда как эукариоты характеризуются сложной внутренней организацией.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цитологии, современные учебники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генетический аппарат клетки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порами, что обеспечивает избирательный обмен веществами между ядром и цитоплазмой.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состоит из ДНК и белков, хранит генетическую информацию и регулирует её доступность для транскрипции.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ядрышке происходит сборка рибосомных субъединиц, необходимых для синтеза белков в цитоплазме.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клеточные процессы, включая репликацию ДНК и регуляцию генных экспрессий.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биологические энергетические центры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имеют двойную мембрану и собственную ДНК. Они вырабатывают АТФ через окислительное фосфорилирование, обеспечивая энергией клетку.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 и осуществляют фотосинтез, преобразуя солнечную энергию в питательные вещества, присущи растениям и водорослям.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Секреторные и деградационные органеллы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— шероховатая синтезирует белки, гладкая — липиды; обе обеспечивают внутриклеточный транспорт.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модифицирует, сортирует и упаковывает белки и липиды для секреции или доставки органеллам.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расщепляющие макромолекулы и обеспечивают деградацию повреждённых компонентов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Флагеллы: мотор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Флагеллы — длинные жгутикообразные структуры, обеспечивающие движение клеток в жидкой среде. Они состоят из микротрубочек и приводятся в движение благодаря ATP-синтезу.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Реснички: помощники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покрывают поверхность некоторых клеток и создают направленное движение жидкости или передвигают частицы по поверхности, например, в дыхательных путях человека.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внутренняя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состоит из микротрубочек, актиновых и промежуточных филаментов, поддерживающих форму клетки, обеспечивающих механизм внутриклеточного транспорта и участвующих в делении.
</a:t>
            </a:r>
            <a:endParaRPr lang="en-US" sz="138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движения и опоры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225" y="1235675"/>
            <a:ext cx="2743250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развития клеточной теории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6143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наблюдая срез пробки под микроскопом. В 1674 Антони ван Левенгук обнаружил одноклеточные организмы в каплях воды.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44350" y="3316275"/>
            <a:ext cx="47373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1838–1839 годах Шлейден и Шванн сформулировали основы клеточной теории. В XIX веке Рудольф Вирхов заявил, что все клетки возникают из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визуализировать клеточные структуры с различной степенью детализации. Методы окрашивания подчеркивают нюансы строения.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технологии, включая секвенирование и CRISPR, дают возможность изучать геном и редактировать его. Флуоресцентная микроскопия позволяет наблюдать живые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учения о клетке в современном мире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служит фундаментом биологических наук, открывая пути для медицинских и биотехнологических прорывов, улучшения экологии и развития 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2026-05-10T03:32:04Z</dcterms:created>
  <dcterms:modified xsi:type="dcterms:W3CDTF">2026-05-10T03:32:04Z</dcterms:modified>
</cp:coreProperties>
</file>