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большой и удивительный материк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материк с жаркой природой, древней историей и яркими народами.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Африку на карте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лежит между Атлантическим и Индийским океанами. Её пересекают экватор и нулевой меридиан, поэтому материк расположен сразу в двух полушариях и почти весь получает много солнечного тепла.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равнины и горы Африки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— крупнейшая жаркая пустыня на Земле. Здесь огромные пространства песка и камня, почти нет дождей, а жизнь людей и животных требует особой выносливости.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и равнины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Африки занимают плато и равнины. Такой рельеф помогает образованию широких природных зон, а также делает материк очень разнообразным по внешнему виду.
</a:t>
            </a:r>
            <a:endParaRPr lang="en-US" sz="1563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— самая высокая вершина Африки. На фоне жарких равнин его снежная вершина выглядит особенно необычно и напоминает, что на материке есть очень разные высоты.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породы
</a:t>
            </a:r>
            <a:pPr algn="l" indent="0" marL="0">
              <a:lnSpc>
                <a:spcPct val="90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Африки выходят на поверхность древние горные породы и встречаются полезные ископаемые. Поэтому рельеф материка связан не только с природой, но и с богатствами недр.
</a:t>
            </a:r>
            <a:endParaRPr lang="en-US" sz="15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тропиками лежит большая часть материка, поэтому жара здесь особенно сильна.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сведения о положении Африки между тропиками
</a:t>
            </a:r>
            <a:endParaRPr lang="en-US" sz="124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получает много солнечного тепла почти круглый год. Это влияет на дожди, засухи и жизнь людей, растений и животных.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Африки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Виктория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Виктория — крупнейшее озеро Африки по площади. Оно важно для рыболовства, водоснабжения и жизни людей, которые живут рядом с его берегами.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Конго несёт очень много воды и проходит через влажные экваториальные леса. Её воды питают природу, помогают растениям расти и создают богатый мир животных.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— одна из самых длинных рек мира. На его берегах с древности жили люди, потому что река давала воду, плодородную почву и удобные пути для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материка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деревья растут очень густо и высоко, а воздух остаётся тёплым и влажным почти весь год. Растения тянутся к свету, как будто соревнуются друг с другом.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занимают огромные пространства и покрыты высокой травой. Между травами растут редкие деревья, которым хватает света, тепла и долгого сухого сезона.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полупустынях осадков мало, поэтому растениям приходится экономить воду. Здесь встречаются низкие кустарники и травы, которые умеют переживать долгие засушливые месяцы.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Африки очень жаркие и сухие. Днём здесь палит солнце, а ночью воздух может быстро остывать, поэтому живым существам приходится быть особенно стойкими.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Африки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жители саванн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известна слонами, жирафами, зебрами и носорогами. Эти животные хорошо приспособлены к жаре и открытым пространствам, где важно быстро находить еду и воду.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на охоте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Львы, гепарды и другие хищники живут в саваннах и степях. Им помогают сила, скорость и умение незаметно подкрадываться к добыче.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Антилопы и газели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Антилопы и газели часто держатся большими стадами. Так им легче замечать опасность и удирать от хищников, которые тоже не любят терять обед.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3660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рек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 Африки живут бегемоты и крокодилы. Они проводят много времени в воде, потому что так легче переносить жару и защищаться от солнца.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297229" y="2895048"/>
            <a:ext cx="2459817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жаре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африканские животные умеют долго обходиться без воды, быстро бегать или прятаться в тени. Эти умения помогают им выживать в суровых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Африки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— одно из самых известных деревьев Африки. Он запасает воду в толстом стволе, поэтому легко переносит засуху и долго остаётся живым даже в сухой сезон.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 саванн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Акации растут в саваннах и хорошо переносят жару. Их редкая крона даёт тень, а колючки защищают растение от животных, которые хотят полакомиться листьями.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влажных лесах деревья растут очень высоко и густо. Им нужно тянуться к свету, потому что внизу мало солнца, а сверху всё зелено до самой макушки.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пустынь
</a:t>
            </a:r>
            <a:pPr algn="l" indent="0" marL="0">
              <a:lnSpc>
                <a:spcPct val="90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встречаются колючие кустарники и другие выносливые растения. Они умеют беречь влагу, быстро использовать редкий дождь и не боятся долгой засухи.
</a:t>
            </a:r>
            <a:endParaRPr lang="en-US" sz="15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языки Африки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народов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живут тысячи народов. У каждого есть свои обычаи, одежда, праздники и семейные традиции, которые бережно передаются от старших к младшим.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богатство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говорят на сотнях языков. Это делает Африку очень яркой и помогает понять, насколько разными бывают люди, живущие в одной части света.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между странами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государствах рядом с местными языками используют арабский, английский, французский и португальский языки. Это помогает людям учиться, работать и общаться между собой.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быт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игры, узоры на одежде и семейные праздники помогают народам Африки сохранять память о своих корнях. Даже маленькие детали могут рассказать большую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реки Нил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египтяне селились там, где рядом была вода, и лучше всего для этого подходили берега Нила. Река разливами оставляла плодородный ил, поэтому люди могли выращивать хлеб, а вокруг появлялись деревни и города.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Пирамиды, храмы и иероглифы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строили огромные пирамиды и красивые храмы, которые поражают людей до сих пор. Для записи слов они использовали иероглифы — особые знаки, похожие на маленькие рисунки, будто письмо умело рисовать.
</a:t>
            </a:r>
            <a:endParaRPr lang="en-US" sz="1414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— страна великих тайн
</a:t>
            </a:r>
            <a:endParaRPr lang="en-US" sz="2633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входят в состав Африки.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Наций, список государств-членов и общепринятое деление Африки по странам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материк очень разнообразным: у каждой страны свой язык, столица и история.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968" y="2982362"/>
            <a:ext cx="2840364" cy="180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выращивают и добывают в Африке
</a:t>
            </a:r>
            <a:endParaRPr lang="en-US" sz="2595" dirty="0"/>
          </a:p>
        </p:txBody>
      </p:sp>
      <p:sp>
        <p:nvSpPr>
          <p:cNvPr id="12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35600" y="1453375"/>
            <a:ext cx="1349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культуры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Африки выращивают какао, кофе, чай, бананы и арахис. Эти растения любят тепло и помогают людям получать пищу и доход от продажи урожая.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80368" y="1453375"/>
            <a:ext cx="1384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 другие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также растут хлопок и разные зерновые культуры. Хлопок используют для ткани, а урожай из полей помогает кормить семьи и снабжать местные рынки.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93478" y="1453375"/>
            <a:ext cx="1384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богата золотом, алмазами, медью, нефтью и газом. Эти ресурсы важны для промышленности, но их нужно добывать осторожно, чтобы не вредить природе.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43388" y="3360450"/>
            <a:ext cx="1349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 людей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добыча полезных ископаемых дают работу миллионам жителей. Благодаря этому строятся дороги, развиваются города и появляются новые школы и больницы.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374096" y="3360450"/>
            <a:ext cx="1384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миром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из Африки продаются в разных странах мира. Поэтому материк связан с другими частями планеты не только морями, но и торговлей.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природе Африки нужна защита
</a:t>
            </a:r>
            <a:endParaRPr lang="en-US" sz="266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Африки дожди идут редко, а засухи могут длиться долго. Из-за этого людям и животным трудно находить воду каждый день.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под угрозой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вырубают, животным становится негде жить, а почва быстрее разрушается. Особенно опасно это там, где и так мало влаги.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охоты и исчезновения мест обитания некоторые виды становятся редкими. Если не беречь природу, можно потерять животных, которые живут только в Африке.
</a:t>
            </a:r>
            <a:endParaRPr lang="en-US" sz="1563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помогают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природы создают национальные парки и заповедники, например Серенгети и Крюгер. Там животные могут жить спокойнее, а люди наблюдают за ними без вреда.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жарких и сухих районах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люди приспосабливаются к жаре и нехватке воды в разных районах Африки.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46" y="160999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800" y="1643270"/>
            <a:ext cx="443700" cy="35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0306" y="1623544"/>
            <a:ext cx="443700" cy="3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446" y="33990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8846" y="3385454"/>
            <a:ext cx="421500" cy="421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Африке
</a:t>
            </a:r>
            <a:endParaRPr lang="en-US" sz="2800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Сафари
</a:t>
            </a:r>
            <a:pPr algn="l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отправляются на сафари, чтобы увидеть львов, слонов, жирафов и зебр в природе. Это настоящее приключение, где нужно смотреть внимательно и тихо.
</a:t>
            </a:r>
            <a:endParaRPr lang="en-US" sz="1299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90000"/>
              </a:lnSpc>
              <a:buNone/>
            </a:pPr>
            <a:r>
              <a:rPr lang="en-US" sz="43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едут в Сахару, чтобы увидеть огромные песчаные просторы и дюны. Здесь особенно заметно, как суровая природа может быть красивой и величественной.
</a:t>
            </a:r>
            <a:endParaRPr lang="en-US" sz="1377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
</a:t>
            </a:r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Виктория поражает силой и шумом воды. Такие места показывают, что Африка умеет удивлять не только жарой, но и мощной красотой.
</a:t>
            </a:r>
            <a:endParaRPr lang="en-US" sz="1450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Красного моря туристов ждут пляжи, тёплая вода и яркие кораллы. После жаркого дня так приятно посмотреть на спокойное море.
</a:t>
            </a:r>
            <a:endParaRPr lang="en-US" sz="1500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памятники
</a:t>
            </a:r>
            <a:pPr algn="l" indent="0" marL="0">
              <a:lnSpc>
                <a:spcPct val="90000"/>
              </a:lnSpc>
              <a:buNone/>
            </a:pPr>
            <a:r>
              <a:rPr lang="en-US" sz="4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сохранились очень старые города, храмы и пирамиды. Они напоминают, что история материка началась задолго до появления современных улиц и машин.
</a:t>
            </a:r>
            <a:endParaRPr lang="en-US" sz="1496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танцы и праздники народов Африки
</a:t>
            </a:r>
            <a:endParaRPr lang="en-US" sz="2305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барабанов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 многих африканских странах строится на сильном ритме барабанов. Под такую музыку легко хлопать в ладоши и даже шагать в такт, не перепутав шаги.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костюмы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часто надевают яркие костюмы, маски и украшения. Танцы помогают показать радость, силу, уважение к старшим и память о важных событиях.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выступления передают рассказы о семье, предках и обычаях. Так дети узнают, что в их культуре важно беречь дружбу, труд и взаимную помощь.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Африке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важных линии на карте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Африку проходят экватор и нулевой меридиан. Поэтому материк находится сразу в четырёх полушариях, а на карте выглядит особенно необычно и интересно.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— гигант пустыни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— крупнейшая жаркая пустыня мира. Она занимает огромную территорию, где днём очень жарко, а ночью может быть почти прохладно.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наземные животные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слоны — самые крупные наземные животные на Земле. Их большие уши помогают им охлаждаться, а хобот нужен и для воды, и для еды.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редких видов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живут необычные птицы, насекомые и звери, которых нельзя встретить везде. Африка похожа на большой природный дом с множеством сюрпризов.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Африка важна для всего мира
</a:t>
            </a:r>
            <a:endParaRPr lang="en-US" sz="2726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даёт миру кофе, какао, хлопок, нефть, газ и многие другие ресурсы. Эти товары нужны в школах, домах, на фабриках и в магазинах по всему миру.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30" y="1453375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живой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редкие животные и растут необычные растения. Изучая их, учёные лучше понимают, как беречь природу всей планеты, чтобы она оставалась живой и красивой.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51" y="3317256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народов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танцы, сказки и ремёсла народов Африки делают мир ярче. Культура материка учит уважать различия и интересоваться традициями других людей.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45" y="3321960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 заботы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хорошие школы и защита природы помогают странам Африки развиваться. Когда людям есть где учиться и работать, материк становится сильнее и благополучнее.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который хранит следы ветра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Сахара дюны меняют форму, будто их каждый день рисует невидимый художник. Днём здесь яркое солнце, а ночью небо кажется особенно близким. Это место напоминает, как умеет удивлять природа.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большой реки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Нила люди строили дома, поля и города ещё в древности. Река давала воду, а вместе с ней — жизнь и урожай. Поэтому даже сегодня рядом с ней кипит движение и не затихают голоса.
</a:t>
            </a:r>
            <a:endParaRPr lang="en-US" sz="1128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рассказывает Африка
</a:t>
            </a:r>
            <a:endParaRPr lang="en-US" sz="257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материк открытий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удивляет жаркими пустынями, зелёными лесами, большими реками и яркой культурой. Это материк, где природа и история идут рядом и каждый день открывают что-то новое.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2026-05-26T06:20:34Z</dcterms:created>
  <dcterms:modified xsi:type="dcterms:W3CDTF">2026-05-26T06:20:34Z</dcterms:modified>
</cp:coreProperties>
</file>