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 русском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обстоятельство и понимать, что оно уточняет в предложении.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 обстоятельство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помогает точнее передать действие: без него фраза часто звучит слишком общей. Оно делает речь яснее, а смысл предложения — полнее и выразительнее.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обстоятельство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показывает, где и когда происходит действие, а также откуда оно начинается или куда направлено. Эти значения помогают увидеть место и время события.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указывать, почему действие произошло, зачем оно совершается и каким способом выполняется. Так в речи выражаются причина, цель и образ действия.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значение можно передать разными словами и сочетаниями: дома, утром, из-за дождя, для победы, очень быстро. Поэтому важно смотреть на смысл, а не только на форму.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обстоятельств и их вопросы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обстоятельств удобно сравнивать по вопросам и примерам.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обстоятельства есть свои вопросы, но все они уточняют действие и делают высказывание точнее.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«Обстоятельство»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 показывает, где совершается действие. Оно отвечает на вопросы где? и помогает представить ситуацию точнее: в парке, у окна, на улице.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 откуда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связано с движением, обстоятельство может указывать направление или начало пути: к реке, домой, из дома, по дороге. Это особенно заметно в описаниях маршрута.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значение времени в речи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 помогает назвать момент начала события: с утра, с понедельника, с раннего утра.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показывать конкретный день или час действия: вчера, сегодня, утром, зимой.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обстоятельство указывает длительность: весь день, долго, весь вечер, несколько минут.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словам легче понять последовательность событий в рассказе и не перепутать, что произошло раньше, а что позже.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на которые отвечают обстоятельства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обстоятельств связаны с разными вопросами, поэтому их удобно проверять от сказуемого.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вопрос, тем легче определить вид обстоятельства и его роль в предложении.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«Обстоятельство»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причины отвечает на вопрос почему? отчего? Оно объясняет, из-за чего произошло действие: из-за дождя, по болезни, от радости, по невнимательности.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цели отвечает на вопросы зачем? для чего? Оно показывает, ради чего совершается действие: для победы, за книгой, чтобы помочь, ради праздника.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легко перепутать, если не вдуматься в смысл. Причина связана с уже случившимся событием, а цель — с намерением, которое ещё только направляет действие.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задать вопрос от сказуемого и проверить, объясняет ли слово прошлую ситуацию или будущий результат.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причины и цели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обстоятельства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 обстоятельство в предложении.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2532" y="1691000"/>
            <a:ext cx="17865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обстоятельство отличается от других членов предложения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или о чём говорится в предложении. Оно обычно связано с действующим лицом или предметом и отвечает на вопрос кто? что?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 или в каком оно состоянии. Именно от него чаще всего задают вопрос к обстоятельству, чтобы уточнить действие.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показывает признак предмета, а дополнение называет предмет, на который направлено действие. Обстоятельство не называет предмет, а уточняет сам признак, действие или состояние.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обстоятельства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помогает понять, где, когда, почему и как происходит действие. Слово утром может быть обстоятельством, а в сочетании утренний урок оно уже становится частью определения.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рядом с 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можно написать один глагол и подобрать к нему разные слова: тихо, утром, из-за дождя, за покупкой. Рядом с действием оказываются наречие, существительное с предлогом и даже деепричастие. Так видно, что обстоятельство бывает выражено по-разному.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фраза — несколько смыслов
</a:t>
            </a:r>
            <a:pPr algn="l" indent="0" marL="0">
              <a:lnSpc>
                <a:spcPct val="100000"/>
              </a:lnSpc>
              <a:buNone/>
            </a:pPr>
            <a:r>
              <a:rPr lang="en-US" sz="8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«Он вернулся домой» звучит очень общо. Если добавить обстоятельство, сообщение становится яснее: «Он вернулся домой вечером» или «Он вернулся домой после уроков». Дополнительное слово не меняет главное действие, но делает его понятнее.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действие — разные 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бежал быстро, в школу и с улыбкой. Одно и то же действие сразу получает несколько пояснений: как оно происходит, куда направлено и в каком настроении совершается. Именно поэтому обстоятельство часто помогает сделать речь живой и точной.
</a:t>
            </a:r>
            <a:endParaRPr lang="en-US" sz="815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выражается обстоятельство в предложении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встречаются разные способы выражения обстоятельства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наиболее привычные для школьных примеров формы. Самые заметные группы — наречия и существительные с предлогом; остальные способы встречаются реже.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речи обстоятельство чаще всего выражается простыми и наглядными формами, а деепричастные конструкции появляются значительно реже.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школьных примеров из темы «Обстоятельство»; значения на диаграмме условные, 2025.
</a:t>
            </a:r>
            <a:endParaRPr lang="en-US" sz="9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обстоятельство образа действия помогает понять действие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каким способом совершается действие: быстро, аккуратно, громко, спокойно. Такой признак помогает увидеть не только сам поступок, но и его характер, темп и манеру исполнения.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наречия, которые легко связать со сказуемым. Их можно проверить вопросом как? или каким образом?, чтобы не перепутать обстоятельство с другим членом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Усилители вроде очень, слишком, совсем делают значение точнее: очень тихо, слишком громко, совсем близко. Они не называют действие, а лишь уточняют его степень и выразительность.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обстоятельств в предложениях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один и тот же тип члена предложения может выражаться разными словами и отвечать на разные вопросы.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примерам видно, что обстоятельство всегда уточняет действие, но его значение зависит от вопроса и смысла всей фразы.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«Обстоятельство»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92" y="219009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6442" y="219009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9317" y="2190090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порядок слов влияет на смысл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важного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обстоятельство стоит в начале предложения, оно сразу привлекает внимание к нужному признаку действия. Так говорящий делает акцент на времени, месте или причине, не меняя основного смысла высказывания.
</a:t>
            </a:r>
            <a:endParaRPr lang="en-US" sz="956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обстоятельство расположено в конце, предложение звучит спокойнее и привычнее. Такой порядок часто используется в обычной речи, когда важно просто сообщить факт без особого выделения одного слова.
</a:t>
            </a:r>
            <a:endParaRPr lang="en-US" sz="971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места в предложении обстоятельство остаётся уточнением действия. Меняется только интонационный акцент, поэтому при разборе нужно смотреть не на позицию, а на вопрос от сказуемого.
</a:t>
            </a:r>
            <a:endParaRPr lang="en-US" sz="96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обстоятельства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анализе члена предложения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чаще всего допускают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 определением: в сочетании «лесной житель» слово «лесной» обозначает признак предмета, а не обстоятельство. Проверка вопросом от глагола помогает не ошибиться при разборе.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обстоятельство путают с дополнением, если слово отвечает на похожий вопрос. Но от сказуемого нужно задать точный вопрос и понять, уточняет ли слово действие, а не предмет.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обстоятельств в речи и тексте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и учебном тексте обстоятельство часто делает фразу зрительной и понятной: читатель легче представляет, где, когда и как происходит действие.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обстоятельства помогают уточнять действие и создавать образ, поэтому без них текст становится менее выразительным.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анализу школьных примеров из темы «Обстоятельство»; значения условные, 2025.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алгоритм удобно применять на уроке: он помогает не пропустить связь со сказуемым, правильно задать вопрос и определить вид члена предложения.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из материалов темы «Обстоятельство»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шагов помогает быстро разобрать обстоятельство в предложении.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— точность в каждом предложении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помогает сделать речь ясной и выразительной: оно уточняет, где, когда, почему и как происходит действие. Если уверенно находить его в предложении, разбирать текст становится намного проще.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2026-05-22T05:45:07Z</dcterms:created>
  <dcterms:modified xsi:type="dcterms:W3CDTF">2026-05-22T05:45:07Z</dcterms:modified>
</cp:coreProperties>
</file>