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9084" y="274425"/>
            <a:ext cx="3734531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с make: один глагол — много значений
</a:t>
            </a:r>
            <a:endParaRPr lang="en-US" sz="3575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меняет смысл в зависимости от частицы и контекста.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6959" y="1342200"/>
            <a:ext cx="3544282" cy="319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в живом английском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 — это не только правило, но и живая речь: их часто слышно в диалогах, фильмах, песнях и переписке. С make особенно важно учиться понимать значение по контексту, а не переводить слова по отдельности.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фразовые глаголы с make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 одна основа сочетается с разными частицами и меняет смысл.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полезными для 9 класса оказываются make up, make out, make it и make up for: они встречаются чаще и покрывают разные типы ситуаций.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42118"/>
            <a:ext cx="465300" cy="4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7000" y="1581215"/>
            <a:ext cx="483900" cy="387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83355"/>
            <a:ext cx="465300" cy="3722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up: три главных значения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Придумывать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up используют, когда кто-то сочиняет историю, причину или оправдание. В таком значении фразовый глагол часто встречается в разговоре и школьных текстах.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Мириться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ссоры make up означает восстановить отношения и снова общаться спокойно. Это короткий и очень естественный способ сказать о примирении.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Восполнять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make up for передаёт идею компенсации: оно помогает сказать, что одно действие частично исправляет потерю, ошибку или упущенное время.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out: различать, понимать, видеть неясно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рассмотреть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out используют, когда предмет, надпись или силуэт видны нечетко. В таком случае смысл связан с усилием: нужно напрячь зрение, чтобы что-то разобрать.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трудом понять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сочетание подходит, если неясно, что произошло или что хотел сказать собеседник. Тогда make out помогает передать неполное понимание ситуации или скрытый смысл.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звук или 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out часто встречается в описаниях плохого освещения, неразборчивой записки или тихой речи. Контекст подсказывает, что информация есть, но она воспринимается не сразу.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make out может означать «целоваться». Это значение важно знать, чтобы правильно понимать фильмы, сериалы и неформальные диалоги.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значение make по контексту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частица и ситуация помогают выбрать нужный перевод.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119" y="1484229"/>
            <a:ext cx="614400" cy="49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126" y="2783662"/>
            <a:ext cx="614400" cy="54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126" y="4089948"/>
            <a:ext cx="614400" cy="54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for: движение и результат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15732" y="1347111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 месту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for может означать движение в сторону цели: выхода, дома, двери или другой точки. По смыслу это похоже на краткое направление движения.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2215732" y="2680694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результату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другом значении make for показывает, что что-то способствует нужному исходу. Так говорят о ситуации, которая помогает уроку, атмосфере или общему настроению.
</a:t>
            </a:r>
            <a:endParaRPr lang="en-US" sz="909" dirty="0"/>
          </a:p>
        </p:txBody>
      </p:sp>
      <p:sp>
        <p:nvSpPr>
          <p:cNvPr id="12" name="Text 4"/>
          <p:cNvSpPr txBox="1"/>
          <p:nvPr/>
        </p:nvSpPr>
        <p:spPr>
          <a:xfrm>
            <a:off x="2215732" y="3973379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 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перевести make for правильно, важно посмотреть на тему предложения. В одних случаях речь о пути, в других — о пользе или создании условий.
</a:t>
            </a:r>
            <a:endParaRPr lang="en-US" sz="9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тематического списка фразовых глаголов с make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сочетание встречается реже, но помогает понять сообщения о происшествиях, кражах и внезапном исчезновении человека.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восьми ключевых сочетаний с make особенно полезно для чтения и новостей.
</a:t>
            </a:r>
            <a:endParaRPr lang="en-US" sz="26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over: изменить внешний вид или улучшить что-то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10175" y="1453284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Новый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over используют, когда человеку, комнате или вещи придают заметно обновлённый вид. Смысл связан не с мелкой правкой, а с заметным преобразованием.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10175" y="2658993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 и после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сочетание удобно запоминать через сравнение старого и нового состояния. Оно часто подходит к ремонту, смене стиля, обновлению одежды или внешнего вида страницы.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10175" y="3864699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Обновление с эффектом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over передаёт идею улучшения, свежего впечатления и новой версии. Поэтому выражение часто встречается там, где важен результат перемен, а не сам процесс.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make по смысловым группам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после make направляет значение и помогает отличить похожие выражения в речи и тексте.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равны по важности для урока: смысл определяется не самим make, а сочетанием с частицей и ситуацией.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it: успеть, добраться, добиться успеха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374750" y="1728783"/>
            <a:ext cx="63852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Успеть вовремя
</a:t>
            </a:r>
            <a:pPr algn="ctr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it часто означает успеть к нужному моменту или на событие. В этом значении выражение звучит естественно в разговоре: I can’t make it today — «я не смогу сегодня прийти».
</a:t>
            </a:r>
            <a:endParaRPr lang="en-US" sz="1263" dirty="0"/>
          </a:p>
        </p:txBody>
      </p:sp>
      <p:sp>
        <p:nvSpPr>
          <p:cNvPr id="10" name="Text 3"/>
          <p:cNvSpPr txBox="1"/>
          <p:nvPr/>
        </p:nvSpPr>
        <p:spPr>
          <a:xfrm>
            <a:off x="1374750" y="2701701"/>
            <a:ext cx="63852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Добраться до места
</a:t>
            </a:r>
            <a:pPr algn="ctr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значение связано с движением к цели или месту назначения. Например, make it to school on time подчёркивает, что человек успел добраться без опоздания и успешно завершил путь.
</a:t>
            </a:r>
            <a:endParaRPr lang="en-US" sz="1263" dirty="0"/>
          </a:p>
        </p:txBody>
      </p:sp>
      <p:sp>
        <p:nvSpPr>
          <p:cNvPr id="11" name="Text 4"/>
          <p:cNvSpPr txBox="1"/>
          <p:nvPr/>
        </p:nvSpPr>
        <p:spPr>
          <a:xfrm>
            <a:off x="1374750" y="3674633"/>
            <a:ext cx="63852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Достичь результата
</a:t>
            </a:r>
            <a:pPr algn="ctr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широком смысле make it описывает успех, особенно если речь идёт о спорте, учёбе или деле. Такое употребление передаёт идею достижения, а не просто физического перемещения.
</a:t>
            </a:r>
            <a:endParaRPr lang="en-US" sz="12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phrasal verbs с make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как обычный глагол и make как фразовый глагол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make может обозначать как создание предмета или плана, так и переносный смысл в составе фразовых глаголов.
</a:t>
            </a:r>
            <a:endParaRPr lang="en-US" sz="1123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make связано с созданием, а фразовые сочетания часто получают новое значение, которое нельзя перевести дословно.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do: обходиться тем, что есть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проблема: не хватает нужной вещи, времени или удобств. Человек понимает, что привычный вариант недоступен.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make do — «обойтись тем, что есть». Это значит принять ограничение и найти рабочий выход без лишних условий.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всё же решается: человек справляется с задачей, хотя условия были неидеальными. Выражение подчёркивает гибкость и терпение.
</a:t>
            </a:r>
            <a:endParaRPr lang="en-US" sz="11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396" y="1487825"/>
            <a:ext cx="2263809" cy="192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0157" y="1515350"/>
            <a:ext cx="2263286" cy="188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up for: компенсировать потерю или ошибку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домашняя работа
</a:t>
            </a:r>
            <a:pPr algn="ctr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сдал домашнее задание позже срока, но потом помог однокласснику и тщательно подготовился к следующему уроку. Так одно действие частично компенсировало другое. Именно такую идею передаёт make up for: исправить последствия и вернуть равновесие.
</a:t>
            </a:r>
            <a:endParaRPr lang="en-US" sz="896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матч
</a:t>
            </a:r>
            <a:pPr algn="ctr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пропустила важную игру из-за дождя, но на следующей тренировке показала особенно сильный результат. Новая работа не отменяет потерю, но помогает её сгладить. В английском это тоже описывают через make up for.
</a:t>
            </a:r>
            <a:endParaRPr lang="en-US" sz="9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make up от make out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значение по ключевым словам и смыслу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и разговорных контекстов, 2025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встречается make в речи подростков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сочетания появляются в коротких живых фразах, где нужно быстро описать планы, действия или реакцию на ситуацию.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польза — в школьных и повседневных контекстах, где make помогает говорить о действиях и перемещении естественно и кратко.
</a:t>
            </a:r>
            <a:endParaRPr lang="en-US" sz="11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42118"/>
            <a:ext cx="465300" cy="4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62675"/>
            <a:ext cx="465300" cy="41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использовании make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make и do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выбирают make вместо do или наоборот. Чтобы не ошибиться, важно запоминать не только перевод, но и устойчивое сочетание целиком.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Теряют частицу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up, out или for, значение меняется или исчезает совсем. Поэтому фразовый глагол нужно учить как готовую конструкцию, а не как два отдельных слова.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Переводят дословно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каждое слово переводят отдельно. В английском make up, make out и make for имеют собственный смысл, который нужно понимать по контексту.
</a:t>
            </a:r>
            <a:endParaRPr lang="en-US" sz="147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фразовых глаголов с make для 9 класса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самые полезные сочетания с make, которые чаще всего встречаются в школьных текстах и разговорной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уверенного понимания достаточно выучить несколько самых частых сочетаний и сразу связывать их с типичной ситуацией.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мини-словарь по теме phrasal verbs с make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27" y="2438050"/>
            <a:ext cx="1943095" cy="22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767" y="2438050"/>
            <a:ext cx="1889616" cy="22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019" y="2438050"/>
            <a:ext cx="1875512" cy="236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1894" y="2438050"/>
            <a:ext cx="1875512" cy="236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139946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 составление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объединить make up с обычной идеей создания: придумать историю, собрать план, подготовить ответ. Такой блок помогает увидеть, что частица up часто связана с завершением или оформлением результата.
</a:t>
            </a:r>
            <a:endParaRPr lang="en-US" sz="817" dirty="0"/>
          </a:p>
        </p:txBody>
      </p:sp>
      <p:sp>
        <p:nvSpPr>
          <p:cNvPr id="10" name="Text 1"/>
          <p:cNvSpPr txBox="1"/>
          <p:nvPr/>
        </p:nvSpPr>
        <p:spPr>
          <a:xfrm>
            <a:off x="2623796" y="141005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успех
</a:t>
            </a:r>
            <a:pPr algn="ctr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следующую группу легко поставить make for и make it. Первое подсказывает направление, второе — удачный результат или успевание. Вместе они связывают движение к цели и её достижение.
</a:t>
            </a:r>
            <a:endParaRPr lang="en-US" sz="868" dirty="0"/>
          </a:p>
        </p:txBody>
      </p:sp>
      <p:sp>
        <p:nvSpPr>
          <p:cNvPr id="11" name="Text 2"/>
          <p:cNvSpPr txBox="1"/>
          <p:nvPr/>
        </p:nvSpPr>
        <p:spPr>
          <a:xfrm>
            <a:off x="4651271" y="139946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и компенсация
</a:t>
            </a:r>
            <a:pPr algn="ctr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over и make up for показывают перемены, а не просто действие. В первом случае что-то обновляют, во втором — сглаживают потерю или ошибку. Так смысл становится заметным через образ «до и после».
</a:t>
            </a:r>
            <a:endParaRPr lang="en-US" sz="868" dirty="0"/>
          </a:p>
        </p:txBody>
      </p:sp>
      <p:sp>
        <p:nvSpPr>
          <p:cNvPr id="12" name="Text 3"/>
          <p:cNvSpPr txBox="1"/>
          <p:nvPr/>
        </p:nvSpPr>
        <p:spPr>
          <a:xfrm>
            <a:off x="6685550" y="139946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 разбор
</a:t>
            </a:r>
            <a:pPr algn="ctr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out удобно учить отдельно: оно помогает различить неясный текст, тень, звук или намёк. Когда рядом стоит что-то трудное для восприятия, это верный сигнал к выбору именно этого сочетания.
</a:t>
            </a:r>
            <a:endParaRPr lang="en-US" sz="868" dirty="0"/>
          </a:p>
        </p:txBody>
      </p:sp>
      <p:sp>
        <p:nvSpPr>
          <p:cNvPr id="13" name="Text 4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make через смысловые группы
</a:t>
            </a:r>
            <a:endParaRPr lang="en-US" sz="3000" dirty="0"/>
          </a:p>
        </p:txBody>
      </p:sp>
      <p:sp>
        <p:nvSpPr>
          <p:cNvPr id="14" name="Text 5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make меняет смысл через частицу и контекст
</a:t>
            </a:r>
            <a:endParaRPr lang="en-US" sz="5005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make показывают, как одно слово превращается в разные значения. Чтобы понять их, нужно смотреть на частицу, контекст и готовый пример, а не на make отдельно.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2026-05-31T10:49:59Z</dcterms:created>
  <dcterms:modified xsi:type="dcterms:W3CDTF">2026-05-31T10:49:59Z</dcterms:modified>
</cp:coreProperties>
</file>