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которая запустила цепь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превратила империю в новую Россию.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этой темой понимают цепочку событий: Первая мировая война стала ударом, а революции 1917 года и Гражданская война — ее последствиями. Рассмотрим, как кризис власти, экономики и общества изменил страну.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эту историю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войны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 неравномерным развитием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вступала в войну как большая аграрная империя, где большинство населения жило в деревне. Быстрый рост городов и промышленности не устранил разрыв между модернизацией и повседневной бедностью.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центры уже ощущали напряжение из-за низких зарплат, дороговизны и тяжелых условий труда. Это делало общество чувствительным к любым сбоям в снабжении, транспорте и управлении.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 зона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оставалась главным источником людей, хлеба и мобилизационного ресурса, но не чувствовала себя защищенной. Земельный вопрос, перенаселение и нехватка средств к существованию подтачивали устойчивость государства.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политическая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не имела прочных механизмов согласования интересов. Самодержавие, ограниченные реформы и слабые представительные институты оставляли власть без надежной опоры в момент кризиса.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1914 годом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Континент, связанный 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начала ХХ века жила в логике блоков и взаимных обязательств. Любой локальный конфликт мог втянуть крупные державы в общую войну, если союзники решали не отступать.
</a:t>
            </a:r>
            <a:endParaRPr lang="en-US" sz="16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как узел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оставались наиболее опасной точкой. Здесь пересекались национальные интересы, соперничество великих держав и стремление небольших стран закрепить собственную независимость силой оружия.
</a:t>
            </a:r>
            <a:endParaRPr lang="en-US" sz="1672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короткой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планы строились исходя из ожидания быстрой кампании. Государства готовились не к долгой изнурительной войне, а к короткому решающему удару, и именно это сделало кризис особенно опасным.
</a:t>
            </a:r>
            <a:endParaRPr lang="en-US" sz="16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изменила повседневную жизнь уже в первый год: мужчины уходили в армию, а города и деревня теряли рабочие руки.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удар пришелся не только по армии, но и по хозяйству: война сразу ослабила транспорт, финансы и производство.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обобщенным данным о последствиях мобилизации в Российской империи в 1914 году; оценочная схема для учебной визуализации.
</a:t>
            </a:r>
            <a:endParaRPr lang="en-US" sz="79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 войну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Затяжная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быстро превратилась в пространство огромного износа. Потери росли, а ожидания быстрой победы исчезали уже после первых кампаний, усиливая усталость, раздражение и недоверие к командованию.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снабжения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Огневая мощь современного фронта требовала боеприпасов, которых часто не хватало. Снарядный голод стал символом того, что промышленность и снабжение не успевали за потребностями войны.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боевого духа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Солдаты месяцами жили в условиях, где личная стойкость не компенсировала плохую организацию. Когда боевой опыт переставал давать уверенность, дисциплина и вера в успех заметно слабели.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трудовых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призванный мужчина отсутствовал дома, на заводе или в поле. Это означало, что фронт ослаблял не только армию, но и экономику, держась за счет внутреннего истощения страны.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как источник истощения государства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Тыловые кризисы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особенно болезненно ударил по городским семьям с фиксированным доходом. Зарплаты отставали от подорожания, и привычный набор продуктов становился все менее доступным.
</a:t>
            </a:r>
            <a:endParaRPr lang="en-US" sz="1575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сырье распределялись с перебоями, поэтому заводы работали нестабильно, а отопление и освещение в городах становились проблемой. Бытовой дискомфорт быстро превращался в политическое недовольство.
</a:t>
            </a:r>
            <a:endParaRPr lang="en-US" sz="1575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за хлебом и другими товарами стали частью городской жизни к 1916–1917 годам. Люди тратили время на ожидание, а слухи о новом дефиците только усиливали напряжение.
</a:t>
            </a:r>
            <a:endParaRPr lang="en-US" sz="1575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коллапс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не справлялась с войной, зимой и перегрузкой перевозок. Когда железные дороги давали сбой, снабжение столиц и фабричных центров рушилось почти мгновенно.
</a:t>
            </a:r>
            <a:endParaRPr lang="en-US" sz="15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кризиса к падению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и социальные проблемы перешли в политический обвал.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Двоевластие и рост радикализации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Февраля власть не сосредоточилась в одном центре. Временное правительство обладало формальной властью, а Советы — поддержкой улицы, гарнизонов и рабочих, что делало управление нестабильным и спорным.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Нерешенная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вопрос не получил быстрого решения, хотя именно его ждали миллионы крестьян. Отложенные решения подрывали доверие к новым властям и усиливали ощущение, что перемены идут слишком медленно.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без передышки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войны воспринималось как тяжесть, которая не исчезла вместе с монархией. Когда ожидания мира не оправдались, разочарование стало питательной средой для более жестких политических лозунгов.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Радикализация настроений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решений в столице быстро ощущалась на местах: люди видели, что порядок не возвращается. На этом фоне радикальные партии начинали казаться не опасной крайностью, а единственной ясной альтернативой.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революционного 1917 года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как свидетельство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уличных снимках 1917 года особенно заметны толпы, собравшиеся вокруг лозунгов, флагов и импровизированных трибун. Люди стоят вплотную друг к другу, и сама плотность кадра передает масштаб общественного напряжения и ускорение событий.
</a:t>
            </a:r>
            <a:endParaRPr lang="en-US" sz="1135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на улицах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 солдатами на улицах показывают, как фронт и тыл перестали быть разными мирами. Вооруженные люди оказываются в центре городской жизни, а их присутствие говорит не о порядке, а о распаде привычной власти.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сменяются на ходу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печатные листовки 1917 года отражают борьбу за доверие через простые, резкие символы. Старые знаки власти исчезают быстро, а новые появляются прямо на глазах, фиксируя смену политического языка и самого представления о легитимности.
</a:t>
            </a:r>
            <a:endParaRPr lang="en-US" sz="11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Брестский мир, 1918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Брестский мир закрепил тяжелые уступки и означал выход из войны, но одновременно усилил внутренний конфликт и раскол в стране.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Петрограде перешла к большевикам, и вопрос о войне стал главным: страна не могла продолжать боевые действия в прежнем режиме.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власти начали переговоры о мире, чтобы вывести Россию из мировой войны и удержать власть в условиях распада армии и хозяйства.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выхода из войны и мирной цены решения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власти к вооруженному расколу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военные и социальные кризисы после 1917 года усиливали друг друга и вели к вооруженному расколу.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узлами войны стали контроль над столицами, железными дорогами и хлебными районами. Именно они определяли снабжение армий и устойчивость власти.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отражает укрепление контроля большевиков к 1920 году, когда их противники утратили согласованность и ресурсную базу.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9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реконструкция по общим этапам Гражданской войны в России, 1918–1920
</a:t>
            </a:r>
            <a:endParaRPr lang="en-US" sz="119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война: главные этапы и исход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1921 году миллионы людей оказались затронуты реквизициями, голодом, эпидемиями и миграцией. Масштаб бедствия стал одной из главных причин социальной усталости.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пострадали от войны и ее последствий.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Гражданской войне в России и голоде 1921–1922 годов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 условиях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война и распад управления ударили по основным секторам экономики и снабжению городов.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секторах проявился общий эффект: производство снижалось, а распределение товаров ухудшалось быстрее, чем власть могла восстановить контроль.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5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экономическим последствиям Первой мировой и Гражданской войны в России
</a:t>
            </a:r>
            <a:endParaRPr lang="en-US" sz="11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эпоху кризиса формировалось доверие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листовки пытались объяснить происходящее простыми формулами, но в условиях цензуры люди часто доверяли не официальным сообщениям, а тем сведениям, которые совпадали с личным опытом.
</a:t>
            </a:r>
            <a:endParaRPr lang="en-US" sz="1531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слухов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о хлебе, мобилизации и «врагах» быстро распространялись в очередях, на заводах и в казармах. Они усиливали тревогу и могли спровоцировать мгновенную реакцию толпы.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агитации
</a:t>
            </a:r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 работала через короткие лозунги, плакаты и выступления на митингах. Простые и эмоциональные сообщения лучше доходили до людей, чем длинные политические программы.
</a:t>
            </a:r>
            <a:endParaRPr lang="en-US" sz="1531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убеждает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доверие стала частью самой войны: кто убеждал людей в правоте своей власти, тот получал поддержку, ресурсы и возможность удержаться у власти.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события в России повлияли на Европу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союзов
</a:t>
            </a:r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 мировую войну в составе союзов, где ее действия были связаны с Францией и Великобританией. Это делало конфликт не локальным, а общеевропейским.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фронта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1917 года ослабили восточный фронт и изменили ход войны. Выход России из боевых действий стал важным фактором перераспределения сил в Европе.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империй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Австро-Венгрии, поражение Германии и кризис Османской империи показали, что война ломает не только армии, но и целые политические конструкции.
</a:t>
            </a:r>
            <a:endParaRPr lang="en-US" sz="1264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карта Европы была пересмотрена: возникли новые государства, а старые границы стали предметом споров, конфликтов и долгих переговоров.
</a:t>
            </a:r>
            <a:endParaRPr lang="en-US" sz="12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лет страна прошла путь от империи к советской государственности. Политическая власть стала более централизованной, а прежние институты были заменены новыми структурами.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элит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Перестроилась социальная иерархия: на первый план вышли новые группы, а старые элиты потеряли прежние позиции и влияние.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оставила после себя опыт массового насилия, недоверия и страха. Эти чувства надолго вошли в повседневную жизнь разных поколений.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революции и войне закрепилась в семейных историях, школьном знании и политической культуре, влияя на восприятие истории до сих пор.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государстве и в обществе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трагедии ответственно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421310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разговор о войне требует точных дат, понятий и контекста. Без этого легко заменить анализ громкими формулами, которые упрощают и искажают реальные события.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433392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жертвах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о людях, а не только о лозунгах и победителях. За политическими решениями стояли судьбы солдат, рабочих, крестьян, беженцев и детей.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445478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потрясения редко имеют одну причину. Первая мировая, внутренние противоречия и кризис власти сложились вместе, а их последствия растянулись на десятилетия.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 цепь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этой эпохи показывает не один внезапный взрыв, а цепочку связанных кризисов. Война, революции и Гражданская война поочередно разрушили старый порядок и создали новую страну.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2026-07-26T09:00:07Z</dcterms:created>
  <dcterms:modified xsi:type="dcterms:W3CDTF">2026-07-26T09:00:07Z</dcterms:modified>
</cp:coreProperties>
</file>