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work, money, responsibilities и первый опыт работы.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Подростковая подработка: тема урока английского языка
</a:t>
            </a:r>
            <a:endParaRPr lang="en-US" sz="362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part-time jobs важны в 7 классе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говорить по-английски о деньгах, расписании, обязанностях и навыках. Семиклассники легко узнают знакомые ситуации: помощь дома, уход за питомцами, простые задания после школы и вопросы о будущей профессии.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1225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1902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265585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3426325"/>
            <a:ext cx="221100" cy="221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5200" y="4216360"/>
            <a:ext cx="221100" cy="17688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3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лексика по теме работы
</a:t>
            </a:r>
            <a:endParaRPr lang="en-US" sz="2600" dirty="0"/>
          </a:p>
        </p:txBody>
      </p:sp>
      <p:sp>
        <p:nvSpPr>
          <p:cNvPr id="14" name="Text 2"/>
          <p:cNvSpPr txBox="1"/>
          <p:nvPr/>
        </p:nvSpPr>
        <p:spPr>
          <a:xfrm>
            <a:off x="1090575" y="9637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Job and work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job и work помогают говорить о самой деятельности и о конкретной подработке. Важны короткие примеры: She has a part-time job. He works on Saturdays.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1090575" y="173162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Оплата труда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salary, pay, get paid и earn money нужна, чтобы обсуждать доход и выплаты. Ученики могут сказать: I earn pocket money and get paid once a week.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090575" y="249955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teenager, employee и employer показывают, кто работает и кто даёт работу. Эти слова помогают строить простые фразы о ролях, обязанностях и взрослых, которые отвечают за условия.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1090575" y="3267475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Обязанности и график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duties, schedule, skills, experience и safety описывают работу точнее. Они полезны в предложениях о том, когда работать, что делать и почему задача должна быть безопасной.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1090575" y="4035400"/>
            <a:ext cx="7317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выражения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earn money, apply for a job, work after school и do simple tasks часто встречаются в заданиях. Они помогают говорить о подработке естественно и без сложных конструкций.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3700" y="326250"/>
            <a:ext cx="7513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виды подработки для подростков
</a:t>
            </a:r>
            <a:endParaRPr lang="en-US" sz="2759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345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Pet sitting и dog walking подходят подросткам, если обязанности понятны и коротки. Работа не должна требовать тяжёлых предметов, позднего времени или поездок в незнакомые места.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345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 животными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20235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Leafleting в светлое время суток может быть подходящей подработкой, если место знакомое и маршрут безопасный. Подростку нужны короткая смена, понятные инструкции и отсутствие риска на дороге.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720235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Раздача листовок днём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2729769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Полив растений, уборка стола или полки, помощь с мелкими поручениями и присмотр за младшими детьми с домашним заданием дают первый опыт без сложных или опасных задач.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729769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домашние дела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4725002" y="3755703"/>
            <a:ext cx="1832100" cy="8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онлайн-задания и простая помощь по дому безопаснее, когда рядом есть взрослый. Это важно, чтобы условия были ясными, а работа не выходила за рамки школьных сил.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4725002" y="3391828"/>
            <a:ext cx="1832100" cy="3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при взрослом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6427" y="1676050"/>
            <a:ext cx="4176447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part-time jobs и их особенности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простые варианты подработки по месту, навыкам и возможным рискам.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выбирать задания с понятными правилами, коротким временем работы и небольшим риском. Чем проще обязанности, тем легче подростку соблюдать безопасность и не мешать учёбе.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типичным примерам подростковой подработки для учебного обсуждения.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подработке на английском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217850" y="952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 желании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217850" y="1196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можно с простых фраз о цели: I want to earn money. I want a part-time job. Такие предложения подходят для первого разговора о подработке.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17850" y="17185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Описываем расписание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1217850" y="19623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когда можно работать, используйте: I can work after school. I work on weekends. Эти модели помогают объяснить, как подработка вписывается в школьный день.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217850" y="24848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Рассказываем о задаче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1217850" y="27285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My job is to walk dogs помогает назвать конкретную обязанность. Она полезна, когда нужно коротко и ясно объяснить, чем занимается подросток на работе.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1217850" y="325108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об оплате
</a:t>
            </a:r>
            <a:endParaRPr lang="en-US" sz="1400" dirty="0"/>
          </a:p>
        </p:txBody>
      </p:sp>
      <p:sp>
        <p:nvSpPr>
          <p:cNvPr id="16" name="Text 9"/>
          <p:cNvSpPr txBox="1"/>
          <p:nvPr/>
        </p:nvSpPr>
        <p:spPr>
          <a:xfrm>
            <a:off x="1217850" y="349484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темы денег нужны выражения I get paid once a week и How much does it pay? Они помогают обсуждать зарплату спокойно и без сложных слов.
</a:t>
            </a:r>
            <a:endParaRPr lang="en-US" sz="1100" dirty="0"/>
          </a:p>
        </p:txBody>
      </p:sp>
      <p:sp>
        <p:nvSpPr>
          <p:cNvPr id="17" name="Text 10"/>
          <p:cNvSpPr txBox="1"/>
          <p:nvPr/>
        </p:nvSpPr>
        <p:spPr>
          <a:xfrm>
            <a:off x="1217850" y="4017338"/>
            <a:ext cx="7190100" cy="2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вопросы
</a:t>
            </a:r>
            <a:endParaRPr lang="en-US" sz="1400" dirty="0"/>
          </a:p>
        </p:txBody>
      </p:sp>
      <p:sp>
        <p:nvSpPr>
          <p:cNvPr id="18" name="Text 11"/>
          <p:cNvSpPr txBox="1"/>
          <p:nvPr/>
        </p:nvSpPr>
        <p:spPr>
          <a:xfrm>
            <a:off x="1217850" y="4261092"/>
            <a:ext cx="71901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диалогах удобно спрашивать: What job do you want? Is it safe? What skills do you need? Такие вопросы делают разговор похожим на реальное интервью.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подростки тратят первые заработанные деньги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подростков предпочитает сразу откладывать деньги, чтобы накопить на более крупную покупку или цель.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Сбережения занимают самую большую долю, а повседневные траты распределяются между желаниями, подарками и хобби.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расходов подростков; без привязки к конкретному исследованию.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подросток ищет подработку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что важно сначала проверить условия, а уже потом соглашаться на работу.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69758"/>
            <a:ext cx="221100" cy="19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5200" y="3097750"/>
            <a:ext cx="221100" cy="22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 поиске работы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обещания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вакансия обещает слишком высокий доход за очень простую работу, стоит насторожиться. Подростку важно понимать, что честная подработка обычно требует времени, сил и ясных обязанностей.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сразу передавать паспортные данные или другую личную информацию без проверки взрослых. Безопасная работа начинается только тогда, когда понятно, кто и зачем собирает эти сведения.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Предоплата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просят заранее заплатить деньги за доступ к работе, объявление может быть мошенническим. Настоящая подработка не требует оплаты от самого ученика до начала выполнения задач.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знать место, время, обязанности и контактного человека. Если ответы расплывчатые или скрытые, несовершеннолетний не должен соглашаться без обсуждения с родителями или другими взрослыми.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033" y="2900959"/>
            <a:ext cx="4082700" cy="19655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подработка влияет на учёбу и режим дня
</a:t>
            </a:r>
            <a:endParaRPr lang="en-US" sz="2806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не должна забирать время сна, отдыха и восстановления. Для школьника особенно важны короткие смены, чтобы организм успевал переключаться после уроков и оставаться бодрым.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и отдых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Усталость, пропуски уроков и снижение оценок показывают, что режим нужно менять. Подработка полезна только тогда, когда она не нарушает школьные обязанности и здоровье.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перегрузки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подработка мешает делать уроки вовремя, нагрузка уже слишком большая. Хороший график оставляет время на домашнее задание, повторение материала и подготовку к следующему дню.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задания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6647" y="1733225"/>
            <a:ext cx="4198206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правила помогают понять, какая подработка допустима, когда можно работать и какие ограничения защищают подростка от перегрузки и риска.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младше подросток, тем меньше допустимая нагрузка. Общий принцип один: работа не должна вредить здоровью, сну и учёбе.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ограничения и общие правила труда несовершеннолетних; учебная обобщающая таблица для урока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83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ограничения несовершеннолетних работников
</a:t>
            </a:r>
            <a:endParaRPr lang="en-US" sz="283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помогает не тратить деньги сразу и лучше планировать покупки.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приём по финансовой грамотности для школьников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простой способ учит разделять деньги на сбережения, повседневные траты и важные цели, а также говорить о финансах на английском.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навыки даёт part-time job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Подработка особенно заметна в повседневных привычках: подросток учится приходить вовремя, держать слово и спокойно общаться со взрослыми и сверстниками.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сильный рост обычно связан с ответственностью и общением. Остальные навыки тоже развиваются, если работа регулярная и понятная.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для учебного урока по теме part-time jobs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 друзьями: плюсы и минусы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15325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подработка снижает волнение перед первым опытом: рядом знакомый человек, легче задавать вопросы и быстрее разбираться в заданиях и правилах.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15300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рядом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4085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друзья часто разговаривают во время работы, обязанности могут выполняться медленнее. Тогда важны чёткие роли, понятные задачи и договорённости о результате.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4082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отвлечения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6299000" y="2605475"/>
            <a:ext cx="22059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помогает тренировать teamwork and cooperation: подростки учатся слушать друг друга, делить время и честно говорить о трудностях без ссоры.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6298975" y="2105600"/>
            <a:ext cx="2205900" cy="4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общения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подработок и мини-проектов
</a:t>
            </a:r>
            <a:endParaRPr lang="en-US" sz="2628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Ярмарка в школе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школьном празднике ученик может помогать на столе с книгами, раскладывать материалы или встречать гостей. Работа короткая, понятная и проходит рядом с учителями и взрослыми.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младшим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семиклассники помогают младшим ученикам читать, собирать тетради или поливать растения в классе. Это спокойные задания, которые не требуют тяжёлых предметов и сложных инструментов.
</a:t>
            </a:r>
            <a:endParaRPr lang="en-US" sz="1700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Онлайн-помощь семье
</a:t>
            </a:r>
            <a:pPr algn="l" indent="0" marL="0">
              <a:lnSpc>
                <a:spcPct val="90000"/>
              </a:lnSpc>
              <a:buNone/>
            </a:pPr>
            <a:r>
              <a:rPr lang="en-US" sz="162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может под присмотром взрослого делать простые посты, добавлять фотографии или оформлять объявление для семейного дела. Такой мини-проект развивает аккуратность и цифровые навыки.
</a:t>
            </a:r>
            <a:endParaRPr lang="en-US" sz="1622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 ли вакансия: проверка по шагам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для безопасного выбора подработки подростком перед началом работы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новичков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неясные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соглашается на работу, не уточнив обязанности, график и оплату. Из-за этого ожидания могут не совпасть с реальными задачами.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лишняя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Новички часто берут слишком много смен и устают. Это мешает урокам, сну и отдыху, а работа начинает вызывать стресс.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 — потеря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оставлять часть заработка на savings, деньги быстро заканчиваются. Ещё опаснее доверять подозрительным объявлениям и не рассказывать о вакансии взрослым.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31520" y="1676050"/>
            <a:ext cx="3866260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спросить перед началом работы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вопросы помогают заранее понять условия и избежать недоразумений, особенно если работа новая и опыта ещё нет.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ответы чёткие, риск ошибок ниже. Когда информация скрыта или звучит слишком общо, вакансию нужно дополнительно проверить.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памятка по безопасному поиску подработки для подростков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первая подработка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523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523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учится выполнять обещания, приходить вовремя и доводить дело до конца. Это развивает привычку относиться к чужому времени и своей работе серьёзно.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127884" y="1469311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127884" y="1815841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первого успешного опыта становится легче задавать вопросы, общаться с людьми и пробовать новое. Растёт уверенность в себе и спокойствие в незнакомой ситуации.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9523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денег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9523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зарплата помогает увидеть, как зарабатываются деньги и почему их стоит планировать. Школьник начинает лучше различать желания, цели и обязательные расходы.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5127884" y="3482336"/>
            <a:ext cx="3452400" cy="273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опыт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127884" y="3828866"/>
            <a:ext cx="3452400" cy="702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тема связывает английский язык с реальной жизнью: расписанием, обязанностями, интервью и покупками. Полученные навыки пригодятся и в школе, и позже.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по теме part-time jobs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Part-time jobs for teenagers — это не просто про деньги, а про выбор, безопасность и ответственность. Если работа посильная, короткая и не мешает учёбе, она приносит реальную пользу.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2026-05-30T22:59:10Z</dcterms:created>
  <dcterms:modified xsi:type="dcterms:W3CDTF">2026-05-30T22:59:10Z</dcterms:modified>
</cp:coreProperties>
</file>