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суши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суши — неровности земной поверхности: горы, равнины, возвышенности, низменности и плоскогорья.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суши бывает разным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формировался очень долго — миллионы лет. Внутренние процессы поднимают и опускают участки коры, а внешние силы разрушают и выравнивают поверхность. Вода, ветер, лёд и смена температур постепенно меняют даже высокие горы.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703" y="1816150"/>
            <a:ext cx="3324945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абсолютной высоте и по внешним признакам помогает отличать главные формы рельефа.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по высоте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высоте и характеру поверхности формы рельефа различаются довольно быстро: от низменностей к горам.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диапазонов высот).
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огромные площади на материках. Их поверхность обычно ровная или слегка волнистая, поэтому по таким участкам легко прокладывать маршруты и строить инфраструктуру.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удобнее развивать хозяйство: поля и огороды можно разрабатывать ровными участками. Кроме того, сети дорог обычно получаются прямыми и менее извилистыми.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тоже выигрывает: на равнинах проще вести железные дороги и линии связи. Меньше препятствий для строительства, а уклоны обычно небольшие.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равнин: Восточно-Европейская равнина, Западно-Сибирская равнина и Амазонская низменность — все они хорошо показывают разнообразие ровных территорий.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самые распространённые участки суши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 возвышенности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Низменности: близко к морю и рекам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находятся ниже 200 м над уровнем моря и часто тянутся у рек и морей. Из-за этого здесь нередко много водных участков и плодородных почв, но возможны разливы.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Возвышенности: удобная «ступень» между низом и горным поясом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поднимаются от 200 до 500 м и обычно имеют холмистую, волнистую поверхность. Такие формы рельефа часто удобны для земледелия: почву легче обрабатывать, чем на крутых склонах.
</a:t>
            </a:r>
            <a:endParaRPr lang="en-US" sz="112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различают формы рельефа суши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формы по высоте, виду поверхности и степени расчленённости.
</a:t>
            </a:r>
            <a:endParaRPr lang="en-US" sz="10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выше 500 м над уровнем моря. Для них характерны крутые склоны, острые или округлые вершины и глубокие долины, где сильно меняется высота.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самые высокие формы рельефа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часто организованы в системы: хребты, цепи и целые горные пояса. В таких местах рельеф обычно «рассекает» реки и влияет на маршруты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горных областей: Кавказ, Урал, Альпы, Гималаи и Анды. Эти примеры показывают, что горы встречаются на разных материках и в разных климатах.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молодых гор вершины чаще заострённые, а склоны — крутые. У старых гор рельеф обычно сглажен, потому что разрушение длилось дольше.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молодые горы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правило: чем «старше» горы по времени формирования, тем сильнее сглажены вершины и меньше средние перепады высот.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рельефа (обобщение школьного курса географии).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горы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чаще возникают там, где движутся литосферные плиты. Слои горных пород сжимаются и начинают смещаться.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и поднятие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сжатии породы могут образовывать складки и подниматься вверх. Так формируются складчатые горы.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(в некоторых случаях)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горы связаны с вулканами. Их появление начинается после извержений, когда магма и продукты извержений накапливаются на поверхности.
</a:t>
            </a:r>
            <a:endParaRPr lang="en-US" sz="8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воды, ветра 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внешние силы разрушают горные породы. Вода, ветер и лёд снижают вершины и расширяют долины, изменяя рельеф со временем.
</a:t>
            </a:r>
            <a:endParaRPr lang="en-US" sz="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и плато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плоскогорье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— высоко расположенные ровные участки суши. Их поверхность может быть плоской или слегка волнистой, а края часто бывают крутыми, поэтому переход к низменностям заметен.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плоскогорья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нередко находятся выше 500 м над уровнем моря. Примеры: Тибетское нагорье, Среднесибирское плоскогорье и Деканское плоскогорье; их удобно сравнивать по картам высот.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07" y="1869700"/>
            <a:ext cx="2497737" cy="2817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горы, равнины, низменности, возвышенности и плоскогорья по высоте, форме поверхности, крутизне склонов и тому, насколько удобно использовать местность для жизни и хозяйства.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форм рельефа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формами рельефа заметны по высоте и характеру поверхности: это напрямую влияет на транспорт, строительство, риск подтоплений и возможности хозяйства.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школьной географии (обобщение понятий и признаков форм рельефа).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жизнь людей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строят города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участки более ровные, поэтому дороги и транспорт прокладывать проще. В горах и на пересечённой местности стройка требует больше затрат и обходных маршрутов для безопасного подъёма.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на ровных территориях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 равнины часто подходят для земледелия: здесь удобнее распахивать землю и проводить полевые работы. Почвенный слой обычно лучше освоен и легче обслуживать сельхозтехникой.
</a:t>
            </a:r>
            <a:endParaRPr lang="en-US" sz="793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отдых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сложнее строить дома и линии связи, зато развиваются туризм и отдых. Также здесь встречаются полезные ископаемые и работают гидроэнергетические объекты, использующие горные реки.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низких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низменности плодородны, но во время половодья реки могут выходить из берегов. Это важно учитывать при планировании поселений, строительстве дамб и выборе мест под хозяйственные постройки.
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размывает склоны и уносит частицы пород. Так появляются овраги и речные долины, а при разливах формируются поймы. Рельеф постепенно перестраивается под воздействием потоков и стока.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мелкие частицы и переносит их на большие расстояния. Он может создавать песчаные дюны и барханы, а также сглаживать отдельные участки горных пород, где условия позволяют выдувание.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 ледниках шлифует и царапает поверхность пород. При движении он снимает верхний слой, углубляет участки и оставляет следы своего труда в виде характерных форм горного рельефа.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разрушает камни из‑за солнца, ветра, дождя и мороза. Когда породы разламываются и осыпаются, склоны становятся неровнее, а выступы постепенно уменьшаются и меняют очертания.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Земли меняют поверхность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работы внешних сил видны в форме долин, дюн, ледниковых углублений и изменённых склонов. Процессы идут вместе и дополняют друг друга, постепенно меняя облик местности.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создают внешние процессы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каждой силе соответствуют типичные формы. Но итоговый рельеф формируется комплексно — там, где действуют сразу несколько процессов, появляются смешанные черты.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учебного курса географии: вода, ветер, ледники и выветривание как ведущие внешние факторы формирования рельефа (без численных измерений).
</a:t>
            </a:r>
            <a:endParaRPr lang="en-US" sz="3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по происхождению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формы возникают при извержениях вулканов: поднимается магма, изливаются лавы и образуются новые горные тела. Позже их облик может меняться под действием воды, ветра и выветривания.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формы связаны с движениями земной коры. Если участки поднимаются или опускаются, меняется общий рисунок поверхности: появляются хребты, впадины и другие крупные элементы.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Эрозионные формы создаются водой, ветром и льдом: они разрушают породы и переносят их. Поэтому на одной территории нередко сочетаются разные типы рельефа, например горы и речные долины.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показывают на карте и на местности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высот на физической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рельеф хорошо читается по оттенкам: низкие места обычно показаны зелёным, а более высокие — жёлтым, коричневым и тёмно‑коричневым. Линии высот помогают понять, где поверхность круче и где есть подъёмы или понижения. Даже без измерений видно направление рельефа.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высоту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или в поле рельеф можно распознать по склонам, холмам и обрывам. Долины подсказывают, где текла вода или проходит русло, а водоразделы указывают границы, по разные стороны которых сток идёт в разные направления. Так карта «оживает» рядом с человеком.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 карта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совместить фотографию местности с физической картой, легче соотнести видимые формы с условными обозначениями. Например, на снимке сразу заметны ступени склонов или характерные изгибы долины, а на карте этому соответствуют линии высот и смена цвета. Так лучше запоминаются признаки разных форм рельефа.
</a:t>
            </a:r>
            <a:endParaRPr lang="en-US" sz="10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1926761"/>
            <a:ext cx="4000500" cy="25120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самых известных форм рельефа помогают увидеть, насколько разнообразной бывает поверхность суши: от огромных равнин и низменностей до высоких нагорий и горных 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отличаются не только высотой, но и «размером» в масштабе региона: это помогает понимать, почему климат и хозяйство на Земле распределены неравномерно.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географии (обобщение общеизвестных характеристик).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одну форму рельефа от другой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признаков: высота → характер поверхности → площадь.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удобно различать по высоте, форме поверхности и происхождению, потому что именно эти признаки влияют на жизнь и хозяйство.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«Основные формы рельефа суши» (школьная география).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представлены пятью типами: равнины, горы, низменности, возвышенности и плоскогорья. Их признаки помогают объяснять различия климата, рек и способов освоения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главные формы рельефа, проще читать физические карты, объяснять различия в расселении и хозяйстве. Высота и поверхность влияют на климат, реки, почвы, растительность и транспорт. Поэтому рельеф постоянно меняется под действием внутренних и внешних сил.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ключ к пониманию карты и территории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2026-05-12T23:01:37Z</dcterms:created>
  <dcterms:modified xsi:type="dcterms:W3CDTF">2026-05-12T23:01:37Z</dcterms:modified>
</cp:coreProperties>
</file>