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macht Svens Familie im Sommer gern?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семья Свена и простые немецкие слова в одном уроке.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Лето, семья и немецкие слова для 3 класса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урок помогает говорить о лете короткими, понятными фразами. Дети узнают слова про солнце, воду, велосипед, пикник и мороженое, а также учатся описывать обычный семейный день по-немецки.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8980" y="1935525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9022" y="1960185"/>
            <a:ext cx="273600" cy="21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597" y="3438313"/>
            <a:ext cx="268200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7189" y="3438313"/>
            <a:ext cx="268200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семья Свена делает на прогулках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семья Свена часто гуляет в парке, в лесу и у воды. Дети и взрослые спокойно идут вместе, смотрят вокруг и замечают, как меняется летний пейзаж.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и насекомые
</a:t>
            </a:r>
            <a:pPr algn="l" indent="0" marL="0">
              <a:lnSpc>
                <a:spcPct val="115000"/>
              </a:lnSpc>
              <a:buNone/>
            </a:pPr>
            <a:r>
              <a:rPr lang="en-US" sz="3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они видят Blumen, Vögel и Schmetterlinge. Такие детали делают картинку живой и помогают запомнить слова, связанные с природой, летом и внимательным наблюдением.
</a:t>
            </a:r>
            <a:endParaRPr lang="en-US" sz="663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шаги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удобно использовать слова gehen, sehen, laufen и schauen. Они короткие, легко повторяются и подходят для описания простых действий, которые дети хорошо понимают.
</a:t>
            </a:r>
            <a:endParaRPr lang="en-US" sz="740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погода делает прогулку особенно приятной. Ребята легко представляют себе яркий день, дружную семью и спокойный ритм, в котором можно и двигаться, и отдыхать.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Сцены прогулок учат замечать не только людей, но и всё вокруг: траву, деревья, небо и животных. Это развивает словарный запас и помогает говорить по-немецки увереннее.
</a:t>
            </a:r>
            <a:endParaRPr lang="en-US" sz="73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 на траве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Корзина с угощением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Свена выходит на зелёную поляну и раскладывает плед. Рядом стоит der Picknickkorb, а в нём лежат Brot, Obst, Saft und Käse. Все садятся вместе и спокойно наслаждаются тёплым днём.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обед на 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помогают взрослым достать еду и напитки, а потом вся семья ест на свежем воздухе. На картинке хорошо видны солнце, трава и радостные лица. Здесь подходят слова essen, trinken и sitzen.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семейный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Пикник у Свена — это не спешка, а уютный отдых. Пока взрослые разговаривают, дети смеются и смотрят по сторонам. Такая сцена легко запоминается и хорошо показывает летнее слово der Picknickkorb.
</a:t>
            </a:r>
            <a:endParaRPr lang="en-US" sz="94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семья Свена проводит жаркий день у воды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Утро дома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все завтракают, надевают удобную одежду и собирают вещи. Уже утром становится ясно: сегодня день будет тёплым и весёлым.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 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семья приезжает к озеру или морю. Дети baden, играют на берегу и строят Sandburgen, а взрослые следят за безопасностью.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После купания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греет особенно сильно, все отдыхают в тени, пьют воду и смотрят на спокойную поверхность воды. День заканчивается хорошим настроением.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Велосипеды и активный отдых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Свен и его семья часто садятся на das Fahrrad и едут по спокойным дорожкам. Они двигаются вместе, смотрят по сторонам и радуются тёплому дню.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дороге важно помнить про der Helm. Такой простой знак безопасности помогает детям понять, что активный отдых может быть не только весёлым, но и аккуратным.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семья едет schneller, иногда langsamer, но всегда в хорошем настроении. Велосипедная прогулка даёт движение, свежий воздух и возможность быть рядом друг с другом.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семья Свена играет в мяч, в бадминтон и в догонялки. Дети бегают по траве, а взрослые улыбаются и тоже включаются в игру.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летние игры очень простые, но именно поэтому они нравятся всем. Слова spielen, der Ball, laufen и lachen легко запоминаются, потому что действие видно сразу.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угощения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всем особенно хочется Eis. Оно холодное, lecker и сразу поднимает настроение, когда на улице стоит жаркая погода.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Свена любит Erdbeeren и Kirschen. Эти ягоды выглядят ярко, вкусно и хорошо подходят для летнего дня, когда хочется чего-то свежего.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угощения легко связать с летними словами из урока. Ребёнок видит еду, вспоминает вкус и быстрее запоминает немецкие прилагательные.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на столе часто появляется Wassermelone. Она сочная, süß и очень frisch, поэтому дети съедают её с удовольствием почти моментально.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летний день семьи Свена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обычных действий в течение летнего дня, от утра до вечера.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5913" y="1986438"/>
            <a:ext cx="2934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04838"/>
            <a:ext cx="398700" cy="354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семья Свена берёт в короткую поездку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короткую поездку семья Свена берёт Rucksack. В него кладут всё нужное на день: воду, еду и маленькие вещи, чтобы дорога была удобной и спокойной.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Wasser летом не обойтись. Бутылка с водой помогает чувствовать себя хорошо в жару и напоминает детям, что отдых должен быть не только весёлым, но и разумным.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Фотоаппарат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Eine Kamera нужна, чтобы сохранить новые впечатления. Семья любит фотографировать красивые места, ведь маленькое Abenteuer потом приятно вспоминать вместе дома.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открытия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поездке дети могут entdecken что-то новое: парк, озеро, старую улицу или интересный дом. Слова fahren, besuchen, entdecken и neu хорошо подходят для этой темы.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 саду и цветы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Летом семья Свена заботится о саде и цветах. Они поливают клумбы и наблюдают, как растения становятся выше и красивее.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Дети помогают взрослым и учат слова die Blume, der Garten, gießen, wachsen. Такая работа учит терпению и делает двор уютнее.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вечера вместе
</a:t>
            </a:r>
            <a:endParaRPr lang="en-US" sz="2200" dirty="0"/>
          </a:p>
        </p:txBody>
      </p:sp>
      <p:sp>
        <p:nvSpPr>
          <p:cNvPr id="5" name="Text 2"/>
          <p:cNvSpPr txBox="1"/>
          <p:nvPr/>
        </p:nvSpPr>
        <p:spPr>
          <a:xfrm>
            <a:off x="645525" y="274027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активного дня семья Свена приходит домой или садится на террасе. Наступает время der Abend, когда можно ruhen и спокойно смотреть вокруг.
</a:t>
            </a:r>
            <a:endParaRPr lang="en-US" sz="900" dirty="0"/>
          </a:p>
        </p:txBody>
      </p:sp>
      <p:sp>
        <p:nvSpPr>
          <p:cNvPr id="6" name="Text 3"/>
          <p:cNvSpPr txBox="1"/>
          <p:nvPr/>
        </p:nvSpPr>
        <p:spPr>
          <a:xfrm>
            <a:off x="645500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346897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все читают, sprechen друг с другом и делятся впечатлениями. Тихие слова и добрые истории помогают расслабиться после летних игр.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346897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 разговор
</a:t>
            </a:r>
            <a:endParaRPr lang="en-US" sz="900" dirty="0"/>
          </a:p>
        </p:txBody>
      </p:sp>
      <p:sp>
        <p:nvSpPr>
          <p:cNvPr id="9" name="Text 6"/>
          <p:cNvSpPr txBox="1"/>
          <p:nvPr/>
        </p:nvSpPr>
        <p:spPr>
          <a:xfrm>
            <a:off x="6292425" y="2740225"/>
            <a:ext cx="2224800" cy="9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дня семья смотрит на закат и наслаждается тишиной. Такой вечер показывает, что лето бывает не только шумным, но и очень спокойным.
</a:t>
            </a:r>
            <a:endParaRPr lang="en-US" sz="900" dirty="0"/>
          </a:p>
        </p:txBody>
      </p:sp>
      <p:sp>
        <p:nvSpPr>
          <p:cNvPr id="10" name="Text 7"/>
          <p:cNvSpPr txBox="1"/>
          <p:nvPr/>
        </p:nvSpPr>
        <p:spPr>
          <a:xfrm>
            <a:off x="6292422" y="1971475"/>
            <a:ext cx="2224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968" y="3442376"/>
            <a:ext cx="273600" cy="24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6643" y="3429876"/>
            <a:ext cx="268200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с друзьями и соседями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Свена встречаются с друзьями и играют вместе во дворе или в саду. Слово zusammen помогает показать, что веселье становится ещё лучше в компании.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Взрослые беседуют, а дети смеются и придумывают новые игры. Так появляются простые, но тёплые летние встречи, где всем легко и приятно.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Визит к соседям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может besuchen соседей, принести угощение и немного побыть вместе. Такие короткие визиты делают лето дружелюбным и по-домашнему уютным.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без скуки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собираются вместе, им всегда есть чем заняться. Они бегают, играют и lachen, поэтому даже обычный день кажется маленьким праздником.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защититься от жары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семья Свена выбирает тень, делает паузу и пьёт воду. Так летние прогулки остаются приятными и не утомляют.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Погода, солнце и одежда летом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взять с собой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пригодятся лёгкая одежда, Hut, Sonnenbrille и Wasserflasche. Эти вещи помогают спокойно гулять, играть и не бояться сильного солнца.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дети в семье Свена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Дети особенно любят играть, купаться и ездить на велосипеде. Летом они могут дольше быть draußen и каждый день пробовать что-то новое.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Им нравится мороженое и весёлые прогулки с семьёй. Слова gern и oft хорошо подходят, потому что радостные занятия повторяются очень часто.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Летние дни кажутся им свободными и лёгкими. Можно бегать, смеяться и не спешить домой, а это для детей почти настоящее чудо.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любят взрослые в семье Свена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Die Eltern любят спокойные прогулки и время без спешки. Им приятно идти вместе и просто разговаривать на свежем воздухе.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Они с удовольствием vorbereiten пикник и заботятся о том, чтобы всем хватило еды и питья. Такое внимание делает семейный день особенно тёплым.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Взрослым нравится, когда дети играют, смеются и отдыхают рядом. Тогда они видят, что лето проходит дружно и спокойно.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Слово gemeinsam очень подходит этой теме. Семья Свена делает многое вместе, поэтому лето становится временем заботы, помощи и радости.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Счастливые летние воспоминания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дни семьи Свена остаются в памяти благодаря солнцу, воде, смеху и вкусной еде. Каждая die Erinnerung связана с приятным моментом и добрым настроением.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запоминаются das Foto, прогулки и семейные поездки. Когда потом смотрят снимки, всё снова кажется schön и glücklich.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лето удачным для семьи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одно простое летнее действие плавно ведёт к следующему и помогает семье провести день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принцип объединяет прогулки, игры, поездки и отдых. Для семьи важнее всего не количество дел, а время, проведённое рядом.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 по теме «Was macht Svens Familie im Sommer gern?»
</a:t>
            </a:r>
            <a:endParaRPr lang="en-US" sz="621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привычка семьи Свена — быть вместе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Was macht Svens Familie im Sommer gern?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Свена любит лето за природу, воду, игры, пикники и тихие вечера. Всё это помогает им быть вместе, отдыхать с радостью и собирать тёплые воспоминания.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2026-05-25T03:48:34Z</dcterms:created>
  <dcterms:modified xsi:type="dcterms:W3CDTF">2026-05-25T03:48:34Z</dcterms:modified>
</cp:coreProperties>
</file>