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Купринские «университеты»: школа жизни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стала для Куприна главным университетом.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не книжное, а жизненное образование писателя: армейский быт, тяжёлый труд, журналистику, поездки и общение с людьми разных профессий.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купринскими «университетами»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рано лишился отца, вырос в бедности и с детства столкнулся с зависимостью от казённого воспитания и строгих правил.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сиротском отделении и затем в кадетском корпусе приучила его к дисциплине, но не сняла внутреннего протеста против давления на личность.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ранних ограничений позже помог писателю особенно остро чувствовать унижение, несвободу и хрупкость человеческого достоинства.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ограничения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Кадетский корпус как первая жизненная школа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Кадетский корпус познакомил Куприна с замкнутым мужским коллективом, где всё подчинялось распорядку, иерархии и постоянному контролю поведения.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Строевая муштра и уставная точность приучали к внешней собранности, но одновременно обнажали холодность формальной дисциплины.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он рано заметил разрыв между официальной строгостью и живыми чувствами, которые не укладываются в правила.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несвободы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этот опыт отозвался в произведениях о психологическом давлении, несвободе и цене человеческой самостоятельности.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 гарнизона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года в пехоте дали Куприну прямое знание армейского языка, ритуалов и повседневной усталости. Он увидел службу не как парадный образ, а как однообразный и тяжёлый порядок жизни, где человеку трудно сохранить себя.
</a:t>
            </a:r>
            <a:endParaRPr lang="en-US" sz="1280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«Поединку»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офицерской средой стали основой повести «Поединок». В ней особенно заметны гарнизонная скука, моральные противоречия и ощущение внутреннего опустошения, которое рождает жёсткая система.
</a:t>
            </a:r>
            <a:endParaRPr lang="en-US" sz="1334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служба и знание армейского быта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добавлял Куприну новые темы, характеры и интонации, которые затем становились основой его прозы.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был жизненный опыт, тем разнообразнее становился художественный мир писателя.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И. Куприна; хронология основных этапов жизни и творчества.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этапы Куприна и источники художественного материала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заводе, в типографии и на случайных подработках познакомила Куприна с тяжёлым физическим трудом и зависимостью человека от ежедневного заработка.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увидел мир рабочих, мастеровых, извозчиков и бедняков не со стороны, а изнутри — через усталость, нужду и постоянную борьбу за существование.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усилил его внимание к простым людям, к их выносливости, достоинству и способности сохранять человеческое лицо в трудных обстоятельствах.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 прозе Куприна появилась острая чувствительность к социальной несправедливости и уважение к любому честному труду.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 и опыт низовых слоёв общества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опыта, время и литературный результат в кратком сравнении.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среды дали писателю и материал, и способы его художественного осмысления.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И. Куприна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«университеты» Куприна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как школа наблюдательности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и журнальная работа научила Куприна быстро схватывать главное в событии и не терять существенную деталь среди множества впечатлений.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Репортёрская практика укрепила документальную точность его прозы: в ней особенно заметны конкретный жест, предмет, интонация и точная бытовая ситуация.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пришли краткость, ясность и выразительность его фразы, благодаря которым сцены звучат как живые и достоверные эпизоды реальной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югу России, Поволжью, Украине и Крыму открыли Куприну портовые города, рыбацкие посёлки, цирковую и театральную среду, а также особую речевую стихию этих мест.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Одессы, Балаклавы, Севастополя и других южных городов обогатили его прозу яркими профессиями, характерными типами и живым чувством пространства.
</a:t>
            </a:r>
            <a:endParaRPr lang="en-US" sz="156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 и расширение художественного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38597"/>
            <a:ext cx="347469" cy="2779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23154"/>
            <a:ext cx="347469" cy="3088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38597"/>
            <a:ext cx="347469" cy="2779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23154"/>
            <a:ext cx="347469" cy="30886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38597"/>
            <a:ext cx="347469" cy="277975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ставшие героями Куприна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и офицеры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среда дала Куприну знание служебной иерархии, казарменного быта и внутренней борьбы человека с системой, поэтому военные персонажи у него всегда психологически убедительны.
</a:t>
            </a:r>
            <a:endParaRPr lang="en-US" sz="1239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мастеровые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тяжёлого труда позволил писателю точно показать усталость, зависимость от заработка и достоинство людей, чья повседневная жизнь держится на физической выносливости и терпении.
</a:t>
            </a:r>
            <a:endParaRPr lang="en-US" sz="1289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и циркачи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театральной и цирковой средой обогатили его прозу яркими характерами, живой речью и вниманием к человеческой смелости, таланту и уязвимости за внешней эффектностью.
</a:t>
            </a:r>
            <a:endParaRPr lang="en-US" sz="1289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 и моряки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поездки открыли Куприну мир моря, портовой свободы и рискованного труда, где особенно заметны стойкость, профессиональная солидарность и сильный, выразительный язык.
</a:t>
            </a:r>
            <a:endParaRPr lang="en-US" sz="1321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интересовали не должности и звания, а личность, достоинство и способность к состраданию, поэтому даже мелкие служащие и случайные встречные у него запоминаются как живые люди.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наблюдения Куприна становились основой реалистической прозы.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превращался в художественный рассказ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Соприкосновение с унижением и грубой силой научило Куприна особенно остро замечать, как легко человек оказывается беззащитным перед обстоятельствами, властью и равнодушием окружающих.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прозе так важны честь, достоинство, любовь и милосердие: это не отвлечённые понятия, а нравственные опоры, проверенные реальной жизнью и страданием.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писателя рождается из сочувствия к слабому человеку и уважения к его стойкости, а не из красивых деклараций, поэтому его тексты звучат убедительно и сегодня.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Куприна как итог жизненного опыта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впечатления Куприна чаще всего концентрировались вокруг людей труда и военной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Армейский и трудовой опыт задают основу его сюжетов, а остальные темы расширяют реалистическую картину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А. И. Куприна и анализа его прозы.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купринской прозы, выросшие из реальной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публикации стала повесть, открыто показавшая кризис казарменной системы.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повесть «Поединок»; дата первой публикации — 1905 год.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произведение стало литературным сигналом о нравственном неблагополучии армии и о цене человеческого достоинства в жёсткой служебной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южных портах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знакомится с Одессой, Балаклавой, Севастополем и другими приморскими местами, где повседневная жизнь соединяется с трудом, риском и яркой разговорной средой.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«Гамбринуса»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оказывается портовый мир, где музыка, работа и человеческое достоинство существуют рядом; важны не эффектные события, а стойкость людей в повседневности.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«Листригоны» как очерк приморского быта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 море, промысел и профессиональные характеры; Куприн фиксирует речь, повадки и атмосферу среды, к которой относится с уважением и вниманием.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«Гамбринус» и «Листригоны»: мир моря и труда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пишет так, будто слышит живую речь своих героев: в его прозе естественно звучат разговорные интонации, профессиональные слова и точные бытовые наблюдения, не мешающие ясности изложения.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детали у него не просто украшают текст, а раскрывают характер, ситуацию и настроение; каждая сцена воспринимается как достоверный, почти зримый эпизод реальной жизни.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Куприна: разговорная точность и зримость детали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жизненного опыта Куприна с его художественным мастерством.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жизни добавлял отдельное умение, а вместе они сформировали реалистическую манеру, точную речь и богатый круг героев.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И. Куприна; обобщение по его прозе.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литературные навыки дали Куприну его «университеты»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не заменял реальность кабинетными схемами: он писал о том, что видел сам, поэтому его сцены убеждают точностью быта, живыми характерами и естественными конфликтами.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правдивость строится на внимательности к человеку: писатель замечает жест, интонацию, профессиональную привычку и через них раскрывает внутренний мир героя без лишней декларации.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проза Куприна остаётся близкой современному читателю: в ней есть эмоциональная сила, нравственная ясность и редкое уважение к человеческой личности.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Куприна называют писателем жизненной правды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Купринские «университеты» — школа, из которой выросла большая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труд, журналистика, поездки и общение с самыми разными людьми стали для Куприна подлинным университетом жизни. Из этого опыта родились его реализм, гуманизм и художественная убедительность.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2026-05-20T03:37:20Z</dcterms:created>
  <dcterms:modified xsi:type="dcterms:W3CDTF">2026-05-20T03:37:20Z</dcterms:modified>
</cp:coreProperties>
</file>