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00025" y="1088500"/>
            <a:ext cx="6544200" cy="232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хозяйство: растениеводство как часть географии хозяйства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 выращивает культуры, обеспечивая питание и сырьё. Разберём виды, условия и проблемы отрасли.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2608475" y="4415325"/>
            <a:ext cx="39273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 даёт основную растительную пищу и значительную часть кормов. Под сельскохозяйственными угодьями в мире около 4,8 млрд гектаров: их используют под поля и пастбища. Урожайность зависит от климата, почв, влаги, техники и семян.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1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растениеводства в хозяйстве и повседневной жизни
</a:t>
            </a:r>
            <a:endParaRPr lang="en-US" sz="2091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30841" y="3301548"/>
            <a:ext cx="138300" cy="1106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379066" y="3301548"/>
            <a:ext cx="138300" cy="11064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916328" y="3289668"/>
            <a:ext cx="117600" cy="1344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9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растения и их основные группы
</a:t>
            </a:r>
            <a:endParaRPr lang="en-US" sz="2400" dirty="0"/>
          </a:p>
        </p:txBody>
      </p:sp>
      <p:sp>
        <p:nvSpPr>
          <p:cNvPr id="20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выращивают ради зерна, которое перерабатывают в муку и крупы. Эти культуры становятся базой повседневного питания и важны для кормления животных на фермах.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Овощные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Овощные культуры дают урожай, который употребляют в свежем виде и перерабатывают. Из них получают заготовки, соки, полуфабрикаты, а также сырьё для пищевой промышленности.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4367075" y="3141950"/>
            <a:ext cx="10467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731729" y="3674475"/>
            <a:ext cx="1681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культуры выращивают для сырья: из семян и корней получают масла, сахар, волокна. Эти продукты используются не только в еде, но и в лёгкой промышленности.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6838651" y="3141950"/>
            <a:ext cx="16068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Кормовые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6187775" y="3674475"/>
            <a:ext cx="2257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Кормовые культуры выращивают, чтобы заготавливать корма для скота. Они повышают устойчивость животноводства, потому что помогают обеспечивать животных питанием в разные сезоны.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365563" y="3141950"/>
            <a:ext cx="16068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Плодовые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714688" y="3674475"/>
            <a:ext cx="2257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Плодовые растения формируют фрукты и ягоды. Они обеспечивают организм витаминами и полезными веществами. Значительную роль играет и их роль в садоводстве как отрасли.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сельскохозяйственные культуры мира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рис и кукуруза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рис и кукуруза дают значительную часть калорий в питании людей. Пшеница чаще встречается в умеренных и засушливых районах, рис — там, где тепло и много влаги, а кукуруза выращивается в разных зонах.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важные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значимым культурам также относятся картофель, соя, подсолнечник, сахарная свекла и овощи. Их размещение зависит от климата, почв и обеспеченности влагой, поэтому у культур разные «предпочтения».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посевов отражает спрос: зерновые и корма занимают больше всего площади, а технические и плодовые — дополняют рацион и промышленность.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зерновых связана с потребностью в хлебе и кормах, а технических — с переработкой. Региональная специализация меняет баланс групп культур.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основных групп культур в посевах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сельскому хозяйству; доли приведены в рамках школьного курса (точный год в источнике не указан).
</a:t>
            </a:r>
            <a:endParaRPr lang="en-US" sz="13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Урожайность определяется светом, теплом, влагой, плодородием почвы и длительностью вегетационного периода. Для многих культур благоприятны температуры около 20–30 °C, иначе рост и созревание замедляются.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условия, от которых зависит урожай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особенно важна в период цветения и налива зерна. Засуха резко уменьшает урожай, а избыток или неправильный режим полива может ухудшить состояние растений.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результат также влияют заморозки, сильный ветер, бедные почвы и дефицит удобрений. Эти факторы снижают количество и качество продукции, даже если остальные условия близки к оптимальным.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растения от семени до урожая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 в растениеводстве: от подготовки поля до хранения и переработки.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снабжает растения водой, воздухом и минеральными веществами. От её состояния зависит питание корней и возможность растения нормально развиваться в течение сезона.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2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 главный природный ресурс растениеводства
</a:t>
            </a:r>
            <a:endParaRPr lang="en-US" sz="2332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плодородными считаются почвы, богатые перегноем: они лучше удерживают влагу и обеспечивают растения питанием. Поэтому улучшение органического вещества напрямую влияет на урожай.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посевом землю рыхлят и выравнивают, чтобы создать удобные условия для корней. Дополнительные удобрения помогают восполнить потребности растений в необходимых элементах.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Эрозия, засоление, истощение и уплотнение почвы уменьшают урожай и снижают качество продукции. Чтобы восстановить плодородие, применяют восстановительные меры и более бережную обработку.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294937"/>
            <a:ext cx="3934500" cy="2295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рис, кукуруза и картофель различаются по районам выращивания, потребностям в тепле и влаге, срокам созревания и назначению урожая.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вывод: каждая культура приспособлена к своим природным условиям, поэтому её размещение различается по карте мира и России.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зерновых и пропашных культур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агрономические данные (обобщённые сведения).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Тракторы выполняют вспашку и обработку почвы, сеялки равномерно размещают семена, а комбайны убирают зерновые культуры. На крупных полях применяют системы капельного и дождевального полива, а также датчики влажности.
</a:t>
            </a:r>
            <a:endParaRPr lang="en-US" sz="1363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9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 механизация в современном растениеводстве
</a:t>
            </a:r>
            <a:endParaRPr lang="en-US" sz="2149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Механизация повышает скорость работ и помогает уменьшать потери урожая. Благодаря этому хозяйства могут обрабатывать большие площади и точнее поддерживать нужные условия для роста растений.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удобрения пополняют запасы азота, фосфора и калия: они нужны для роста листьев и корней, цветения и формирования плодов, а также для устойчивости растений к стрессам.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Удобрения и защита растений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удобрения улучшают структуру почвы и повышают содержание перегноя. Благодаря этому земля лучше удерживает влагу и питание, а корни получают более ровные условия для развития.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сорняков, насекомых и болезней помогают меры профилактики: севооборот, прополка, биологические средства и химические препараты по нормам. Такой подход снижает потери и сохраняет урожай качественным.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дозы удобрений и пестицидов могут загрязнять почву и воду, ухудшать качество продукции. Поэтому важно соблюдать регламенты и учитывать особенности конкретного поля и культуры.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и свет ограничены, фотосинтез идет хуже и растения не набирают массу. Даже при хорошей почве урожай снижается, если не хватает влаги.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результат достигается только при сочетании факторов. Достаточный уровень воды и света поддерживает рост, а почва и уход «докручивают» питание и защиту.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факторы сильнее всего влияют на рост растений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учебные агрономические представления о лимитирующих факторах; точные численные значения зависят от культуры и условий (2010–2020-е учебные материалы).
</a:t>
            </a:r>
            <a:endParaRPr lang="en-US" sz="121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сельскохозяйственных работ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Весна: посев яровых
</a:t>
            </a:r>
            <a:pPr algn="ctr" indent="0" marL="0">
              <a:lnSpc>
                <a:spcPct val="100000"/>
              </a:lnSpc>
              <a:buNone/>
            </a:pPr>
            <a:r>
              <a:rPr lang="en-US" sz="3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высевают яровые культуры. Готовят поле, при необходимости вносят удобрения и следят за всходами, чтобы своевременно устранить проблемы с почвой и влажностью.
</a:t>
            </a:r>
            <a:endParaRPr lang="en-US" sz="1139" dirty="0"/>
          </a:p>
        </p:txBody>
      </p:sp>
      <p:sp>
        <p:nvSpPr>
          <p:cNvPr id="11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Лето: уход за посевами
</a:t>
            </a:r>
            <a:pPr algn="ctr" indent="0" marL="0">
              <a:lnSpc>
                <a:spcPct val="100000"/>
              </a:lnSpc>
              <a:buNone/>
            </a:pPr>
            <a:r>
              <a:rPr lang="en-US" sz="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проводят полив, прополку и защиту растений от вредителей и болезней. Параллельно контролируют состояние посевов, чтобы предотвратить потери урожая.
</a:t>
            </a:r>
            <a:endParaRPr lang="en-US" sz="1092" dirty="0"/>
          </a:p>
        </p:txBody>
      </p:sp>
      <p:sp>
        <p:nvSpPr>
          <p:cNvPr id="12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Осень: уборка урожая
</a:t>
            </a:r>
            <a:pPr algn="ctr" indent="0" marL="0">
              <a:lnSpc>
                <a:spcPct val="100000"/>
              </a:lnSpc>
              <a:buNone/>
            </a:pPr>
            <a:r>
              <a:rPr lang="en-US" sz="3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убирают урожай и завершают основные работы по выращиванию. После сбора проводят сортировку и подготавливают продукцию к хранению или переработке.
</a:t>
            </a:r>
            <a:endParaRPr lang="en-US" sz="1095" dirty="0"/>
          </a:p>
        </p:txBody>
      </p:sp>
      <p:sp>
        <p:nvSpPr>
          <p:cNvPr id="13" name="Text 5"/>
          <p:cNvSpPr txBox="1"/>
          <p:nvPr/>
        </p:nvSpPr>
        <p:spPr>
          <a:xfrm>
            <a:off x="5739046" y="1824054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Зима: ремонт и планирование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ремонтируют технику и планируют посевы следующего года. Проверяют качество семян и условия хранения, а также оценивают результаты сезона.
</a:t>
            </a:r>
            <a:endParaRPr lang="en-US" sz="112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393408"/>
            <a:ext cx="3805200" cy="240063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какую часть растения человек использует как продукт, и где этот продукт находит применение.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растение может давать разные продукты. Поэтому растениеводство важно не только для еды, но и для отраслей, связанных с сырьем для промышленности.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8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разные культуры используются человеком
</a:t>
            </a:r>
            <a:endParaRPr lang="en-US" sz="2398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о культурных растениях и их практическом использовании; сводная таблица для курса географии.
</a:t>
            </a:r>
            <a:endParaRPr lang="en-US" sz="115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 в природных зонах России и мира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и лесостепь: поля для «хлебных»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6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степных и лесостепных районах солнца обычно много, а почвы дают основу для урожая. Здесь часто выращивают пшеницу, ячмень и подсолнечник, поэтому на картинках особенно выразительны широкие поля и равномерные посевы.
</a:t>
            </a:r>
            <a:endParaRPr lang="en-US" sz="1132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Рисовые участки: вода управляет ритмом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тепло и влажно, рис растет лучше всего. Поля напоминают «ступени» с водой, а сезонные работы связаны с подачей влаги и контролем уровня затопления. На иллюстрациях хорошо видны рисовые чеки и спокойная водная гладь.
</a:t>
            </a:r>
            <a:endParaRPr lang="en-US" sz="1089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Умеренная зона: сад и огород рядом с полем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умеренном климате многие культуры успевают за сезон, поэтому распространены картофель, капуста, морковь и яблоки. Для наглядности подойдут изображения огорода и фруктового сада, где урожай зависит от погоды и длительности теплого периода.
</a:t>
            </a:r>
            <a:endParaRPr lang="en-US" sz="10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делают условия для растения более предсказуемыми: вовремя подают воду, корректируют питание и уменьшают вред. Поэтому урожайность растет поэтапно.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меры дают прибавку, а неблагоприятные факторы резко уводят результат вниз. Это показывает, что урожайность — итог системы, а не одного приема.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технологии повышают урожайность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учебные формулировки о влиянии семян, полива, удобрений и защиты; конкретные цифры сильно различаются по культурам и регионам (2020-е учебные пособия).
</a:t>
            </a:r>
            <a:endParaRPr lang="en-US" sz="12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4590" y="1791220"/>
            <a:ext cx="250200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230" y="1804453"/>
            <a:ext cx="251700" cy="22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0440" y="1791220"/>
            <a:ext cx="187650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974777" y="3523020"/>
            <a:ext cx="250200" cy="25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10805" y="3523020"/>
            <a:ext cx="218925" cy="250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растениеводства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1319426" y="15699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из-за чрезмерной вспашки
</a:t>
            </a:r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землю обрабатывать слишком интенсивно и без защиты, верхний плодородный слой разрушается ветром и водой. Это уменьшает урожайность и требует восстановления почвы.
</a:t>
            </a:r>
            <a:endParaRPr lang="en-US" sz="1263" dirty="0"/>
          </a:p>
        </p:txBody>
      </p:sp>
      <p:sp>
        <p:nvSpPr>
          <p:cNvPr id="16" name="Text 3"/>
          <p:cNvSpPr txBox="1"/>
          <p:nvPr/>
        </p:nvSpPr>
        <p:spPr>
          <a:xfrm>
            <a:off x="4139816" y="15699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почвы и воды химикатами
</a:t>
            </a:r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удобрений и неправильное применение средств защиты могут попадать в грунтовые воды и водоемы. В результате ухудшается экология и возрастает риск для здоровья людей.
</a:t>
            </a:r>
            <a:endParaRPr lang="en-US" sz="1263" dirty="0"/>
          </a:p>
        </p:txBody>
      </p:sp>
      <p:sp>
        <p:nvSpPr>
          <p:cNvPr id="17" name="Text 4"/>
          <p:cNvSpPr txBox="1"/>
          <p:nvPr/>
        </p:nvSpPr>
        <p:spPr>
          <a:xfrm>
            <a:off x="6964001" y="15699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Засоление при сильном поливе
</a:t>
            </a:r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засушливых районах при неумеренном орошении соли могут накапливаться в почве. Тогда растения хуже растут, а земельные ресурсы постепенно теряют плодородие.
</a:t>
            </a:r>
            <a:endParaRPr lang="en-US" sz="1296" dirty="0"/>
          </a:p>
        </p:txBody>
      </p:sp>
      <p:sp>
        <p:nvSpPr>
          <p:cNvPr id="18" name="Text 5"/>
          <p:cNvSpPr txBox="1"/>
          <p:nvPr/>
        </p:nvSpPr>
        <p:spPr>
          <a:xfrm>
            <a:off x="2729613" y="33017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 почвы из-за однообразных посевов
</a:t>
            </a:r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много лет подряд сеют одну и ту же культуру, почва становится беднее питательными веществами. Дополнительно растет вероятность болезней и вредителей.
</a:t>
            </a:r>
            <a:endParaRPr lang="en-US" sz="1244" dirty="0"/>
          </a:p>
        </p:txBody>
      </p:sp>
      <p:sp>
        <p:nvSpPr>
          <p:cNvPr id="19" name="Text 6"/>
          <p:cNvSpPr txBox="1"/>
          <p:nvPr/>
        </p:nvSpPr>
        <p:spPr>
          <a:xfrm>
            <a:off x="5550004" y="33017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 бережное землепользование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Севооборот, лесополосы, щадящая обработка и разумное использование воды помогают сохранить почву. Так снижаются риски деградации и стабилизируются будущие урожаи.
</a:t>
            </a:r>
            <a:endParaRPr lang="en-US" sz="114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урожаем после уборки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типовую цепочку операций для зерна, овощей и фруктов: от поля до переработки и поставок.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 планирует посевы: выбирает культуры, сроки работ и следит за состоянием растений. Он оценивает потребности в удобрениях и корректирует уход по результатам наблюдений на поле.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Профессии, связанные с растениеводством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Механизатор работает с тракторами, сеялками и комбайнами. От его навыков зависит точность посева, качество обработки почвы и скорость уборки, а значит — потери урожая и сроки поставок.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 выводит новые сорта, более устойчивые к засухе, холоду и болезням. Фермер организует хозяйство: рассчитывает расходы, планирует реализацию и оценивает урожайность по сезонам.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Растениеводство: как природа и технологии вместе дают урожай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 зависит от климата, почвы и влаги, а результат поддерживают техника, удобрения и грамотный уход. Культуры размещают по зонам, сохраняя плодородие и экономя воду для стабильных урожаев.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2026-05-11T22:42:03Z</dcterms:created>
  <dcterms:modified xsi:type="dcterms:W3CDTF">2026-05-11T22:42:03Z</dcterms:modified>
</cp:coreProperties>
</file>